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33"/>
    <a:srgbClr val="33CCFF"/>
    <a:srgbClr val="FF0066"/>
    <a:srgbClr val="0099FF"/>
    <a:srgbClr val="274E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A399CF-3972-4564-9026-7BBCBAB2399C}" v="687" dt="2022-02-17T19:01:42.4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4" autoAdjust="0"/>
    <p:restoredTop sz="94660"/>
  </p:normalViewPr>
  <p:slideViewPr>
    <p:cSldViewPr snapToGrid="0">
      <p:cViewPr varScale="1">
        <p:scale>
          <a:sx n="45" d="100"/>
          <a:sy n="45" d="100"/>
        </p:scale>
        <p:origin x="66" y="9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Nazziola" userId="8aa7c7c0fb72cd67" providerId="LiveId" clId="{2BA399CF-3972-4564-9026-7BBCBAB2399C}"/>
    <pc:docChg chg="undo custSel addSld modSld sldOrd modMainMaster">
      <pc:chgData name="Eric Nazziola" userId="8aa7c7c0fb72cd67" providerId="LiveId" clId="{2BA399CF-3972-4564-9026-7BBCBAB2399C}" dt="2022-02-17T19:01:42.393" v="6854"/>
      <pc:docMkLst>
        <pc:docMk/>
      </pc:docMkLst>
      <pc:sldChg chg="addSp delSp modSp mod">
        <pc:chgData name="Eric Nazziola" userId="8aa7c7c0fb72cd67" providerId="LiveId" clId="{2BA399CF-3972-4564-9026-7BBCBAB2399C}" dt="2022-02-17T13:37:00.001" v="84" actId="1038"/>
        <pc:sldMkLst>
          <pc:docMk/>
          <pc:sldMk cId="275972112" sldId="256"/>
        </pc:sldMkLst>
        <pc:picChg chg="mod">
          <ac:chgData name="Eric Nazziola" userId="8aa7c7c0fb72cd67" providerId="LiveId" clId="{2BA399CF-3972-4564-9026-7BBCBAB2399C}" dt="2022-02-17T00:05:02.144" v="65" actId="1038"/>
          <ac:picMkLst>
            <pc:docMk/>
            <pc:sldMk cId="275972112" sldId="256"/>
            <ac:picMk id="5" creationId="{30397DEC-D5F5-4FC4-A586-DC9CB923D501}"/>
          </ac:picMkLst>
        </pc:picChg>
        <pc:picChg chg="del">
          <ac:chgData name="Eric Nazziola" userId="8aa7c7c0fb72cd67" providerId="LiveId" clId="{2BA399CF-3972-4564-9026-7BBCBAB2399C}" dt="2022-02-17T00:03:25.795" v="44" actId="478"/>
          <ac:picMkLst>
            <pc:docMk/>
            <pc:sldMk cId="275972112" sldId="256"/>
            <ac:picMk id="11" creationId="{BB3D3EAC-E123-4C77-BEE9-4F155E8B8BB3}"/>
          </ac:picMkLst>
        </pc:picChg>
        <pc:picChg chg="ord">
          <ac:chgData name="Eric Nazziola" userId="8aa7c7c0fb72cd67" providerId="LiveId" clId="{2BA399CF-3972-4564-9026-7BBCBAB2399C}" dt="2022-02-17T00:04:03.647" v="49" actId="167"/>
          <ac:picMkLst>
            <pc:docMk/>
            <pc:sldMk cId="275972112" sldId="256"/>
            <ac:picMk id="19" creationId="{FD8F93D6-B204-4289-85FA-484B898606CF}"/>
          </ac:picMkLst>
        </pc:picChg>
        <pc:picChg chg="add mod ord modCrop">
          <ac:chgData name="Eric Nazziola" userId="8aa7c7c0fb72cd67" providerId="LiveId" clId="{2BA399CF-3972-4564-9026-7BBCBAB2399C}" dt="2022-02-17T13:37:00.001" v="84" actId="1038"/>
          <ac:picMkLst>
            <pc:docMk/>
            <pc:sldMk cId="275972112" sldId="256"/>
            <ac:picMk id="56" creationId="{108DD863-66C9-45F5-9A06-4481CBFB3EF9}"/>
          </ac:picMkLst>
        </pc:picChg>
      </pc:sldChg>
      <pc:sldChg chg="modSp mod setBg">
        <pc:chgData name="Eric Nazziola" userId="8aa7c7c0fb72cd67" providerId="LiveId" clId="{2BA399CF-3972-4564-9026-7BBCBAB2399C}" dt="2022-02-17T19:01:42.393" v="6854"/>
        <pc:sldMkLst>
          <pc:docMk/>
          <pc:sldMk cId="3086070306" sldId="257"/>
        </pc:sldMkLst>
        <pc:spChg chg="mod">
          <ac:chgData name="Eric Nazziola" userId="8aa7c7c0fb72cd67" providerId="LiveId" clId="{2BA399CF-3972-4564-9026-7BBCBAB2399C}" dt="2022-02-17T18:51:22.105" v="6003" actId="123"/>
          <ac:spMkLst>
            <pc:docMk/>
            <pc:sldMk cId="3086070306" sldId="257"/>
            <ac:spMk id="3" creationId="{7A412930-00A6-49C1-B4D5-AD80DD2137AF}"/>
          </ac:spMkLst>
        </pc:spChg>
        <pc:spChg chg="mod">
          <ac:chgData name="Eric Nazziola" userId="8aa7c7c0fb72cd67" providerId="LiveId" clId="{2BA399CF-3972-4564-9026-7BBCBAB2399C}" dt="2022-02-17T18:53:08.003" v="6106" actId="20577"/>
          <ac:spMkLst>
            <pc:docMk/>
            <pc:sldMk cId="3086070306" sldId="257"/>
            <ac:spMk id="4" creationId="{444213EC-DB95-46ED-B6E2-FB06DD2A48E5}"/>
          </ac:spMkLst>
        </pc:spChg>
      </pc:sldChg>
      <pc:sldChg chg="addSp delSp modSp mod setBg">
        <pc:chgData name="Eric Nazziola" userId="8aa7c7c0fb72cd67" providerId="LiveId" clId="{2BA399CF-3972-4564-9026-7BBCBAB2399C}" dt="2022-02-17T19:01:42.393" v="6854"/>
        <pc:sldMkLst>
          <pc:docMk/>
          <pc:sldMk cId="1205619436" sldId="258"/>
        </pc:sldMkLst>
        <pc:spChg chg="mod">
          <ac:chgData name="Eric Nazziola" userId="8aa7c7c0fb72cd67" providerId="LiveId" clId="{2BA399CF-3972-4564-9026-7BBCBAB2399C}" dt="2022-02-17T13:58:57.479" v="535" actId="255"/>
          <ac:spMkLst>
            <pc:docMk/>
            <pc:sldMk cId="1205619436" sldId="258"/>
            <ac:spMk id="3" creationId="{7A412930-00A6-49C1-B4D5-AD80DD2137AF}"/>
          </ac:spMkLst>
        </pc:spChg>
        <pc:spChg chg="mod">
          <ac:chgData name="Eric Nazziola" userId="8aa7c7c0fb72cd67" providerId="LiveId" clId="{2BA399CF-3972-4564-9026-7BBCBAB2399C}" dt="2022-02-17T18:57:34.186" v="6201" actId="1036"/>
          <ac:spMkLst>
            <pc:docMk/>
            <pc:sldMk cId="1205619436" sldId="258"/>
            <ac:spMk id="4" creationId="{444213EC-DB95-46ED-B6E2-FB06DD2A48E5}"/>
          </ac:spMkLst>
        </pc:spChg>
        <pc:picChg chg="del">
          <ac:chgData name="Eric Nazziola" userId="8aa7c7c0fb72cd67" providerId="LiveId" clId="{2BA399CF-3972-4564-9026-7BBCBAB2399C}" dt="2022-02-17T00:00:49.460" v="0" actId="478"/>
          <ac:picMkLst>
            <pc:docMk/>
            <pc:sldMk cId="1205619436" sldId="258"/>
            <ac:picMk id="5" creationId="{834A2368-B2F8-462B-9C50-2B0FDE49905F}"/>
          </ac:picMkLst>
        </pc:picChg>
        <pc:picChg chg="add del mod ord modCrop">
          <ac:chgData name="Eric Nazziola" userId="8aa7c7c0fb72cd67" providerId="LiveId" clId="{2BA399CF-3972-4564-9026-7BBCBAB2399C}" dt="2022-02-17T13:36:36.147" v="67" actId="478"/>
          <ac:picMkLst>
            <pc:docMk/>
            <pc:sldMk cId="1205619436" sldId="258"/>
            <ac:picMk id="7" creationId="{9DA6E5AF-21A6-4EDB-91FF-A8FBB1724846}"/>
          </ac:picMkLst>
        </pc:picChg>
        <pc:picChg chg="add mod ord modCrop">
          <ac:chgData name="Eric Nazziola" userId="8aa7c7c0fb72cd67" providerId="LiveId" clId="{2BA399CF-3972-4564-9026-7BBCBAB2399C}" dt="2022-02-17T18:54:53.507" v="6126" actId="1076"/>
          <ac:picMkLst>
            <pc:docMk/>
            <pc:sldMk cId="1205619436" sldId="258"/>
            <ac:picMk id="9" creationId="{778AD14B-07B2-479F-BC42-879225C89B7A}"/>
          </ac:picMkLst>
        </pc:picChg>
      </pc:sldChg>
      <pc:sldChg chg="delSp modSp add mod setBg">
        <pc:chgData name="Eric Nazziola" userId="8aa7c7c0fb72cd67" providerId="LiveId" clId="{2BA399CF-3972-4564-9026-7BBCBAB2399C}" dt="2022-02-17T19:01:42.393" v="6854"/>
        <pc:sldMkLst>
          <pc:docMk/>
          <pc:sldMk cId="1218051822" sldId="259"/>
        </pc:sldMkLst>
        <pc:spChg chg="mod">
          <ac:chgData name="Eric Nazziola" userId="8aa7c7c0fb72cd67" providerId="LiveId" clId="{2BA399CF-3972-4564-9026-7BBCBAB2399C}" dt="2022-02-17T14:00:57.861" v="585" actId="255"/>
          <ac:spMkLst>
            <pc:docMk/>
            <pc:sldMk cId="1218051822" sldId="259"/>
            <ac:spMk id="3" creationId="{7A412930-00A6-49C1-B4D5-AD80DD2137AF}"/>
          </ac:spMkLst>
        </pc:spChg>
        <pc:spChg chg="mod">
          <ac:chgData name="Eric Nazziola" userId="8aa7c7c0fb72cd67" providerId="LiveId" clId="{2BA399CF-3972-4564-9026-7BBCBAB2399C}" dt="2022-02-17T18:24:30.164" v="4779" actId="20577"/>
          <ac:spMkLst>
            <pc:docMk/>
            <pc:sldMk cId="1218051822" sldId="259"/>
            <ac:spMk id="4" creationId="{444213EC-DB95-46ED-B6E2-FB06DD2A48E5}"/>
          </ac:spMkLst>
        </pc:spChg>
        <pc:picChg chg="del">
          <ac:chgData name="Eric Nazziola" userId="8aa7c7c0fb72cd67" providerId="LiveId" clId="{2BA399CF-3972-4564-9026-7BBCBAB2399C}" dt="2022-02-17T13:42:13.575" v="131" actId="478"/>
          <ac:picMkLst>
            <pc:docMk/>
            <pc:sldMk cId="1218051822" sldId="259"/>
            <ac:picMk id="9" creationId="{778AD14B-07B2-479F-BC42-879225C89B7A}"/>
          </ac:picMkLst>
        </pc:picChg>
      </pc:sldChg>
      <pc:sldChg chg="addSp delSp modSp add mod setBg">
        <pc:chgData name="Eric Nazziola" userId="8aa7c7c0fb72cd67" providerId="LiveId" clId="{2BA399CF-3972-4564-9026-7BBCBAB2399C}" dt="2022-02-17T19:01:42.393" v="6854"/>
        <pc:sldMkLst>
          <pc:docMk/>
          <pc:sldMk cId="1986982979" sldId="260"/>
        </pc:sldMkLst>
        <pc:spChg chg="mod">
          <ac:chgData name="Eric Nazziola" userId="8aa7c7c0fb72cd67" providerId="LiveId" clId="{2BA399CF-3972-4564-9026-7BBCBAB2399C}" dt="2022-02-17T14:03:56.926" v="667" actId="20577"/>
          <ac:spMkLst>
            <pc:docMk/>
            <pc:sldMk cId="1986982979" sldId="260"/>
            <ac:spMk id="3" creationId="{7A412930-00A6-49C1-B4D5-AD80DD2137AF}"/>
          </ac:spMkLst>
        </pc:spChg>
        <pc:spChg chg="mod">
          <ac:chgData name="Eric Nazziola" userId="8aa7c7c0fb72cd67" providerId="LiveId" clId="{2BA399CF-3972-4564-9026-7BBCBAB2399C}" dt="2022-02-17T14:51:55.027" v="1720" actId="20577"/>
          <ac:spMkLst>
            <pc:docMk/>
            <pc:sldMk cId="1986982979" sldId="260"/>
            <ac:spMk id="4" creationId="{444213EC-DB95-46ED-B6E2-FB06DD2A48E5}"/>
          </ac:spMkLst>
        </pc:spChg>
        <pc:spChg chg="add mod ord">
          <ac:chgData name="Eric Nazziola" userId="8aa7c7c0fb72cd67" providerId="LiveId" clId="{2BA399CF-3972-4564-9026-7BBCBAB2399C}" dt="2022-02-17T15:32:24.900" v="1875" actId="207"/>
          <ac:spMkLst>
            <pc:docMk/>
            <pc:sldMk cId="1986982979" sldId="260"/>
            <ac:spMk id="8" creationId="{E9363F5E-EAF2-482E-8EFC-1EE0BA6E9BED}"/>
          </ac:spMkLst>
        </pc:spChg>
        <pc:spChg chg="add mod ord">
          <ac:chgData name="Eric Nazziola" userId="8aa7c7c0fb72cd67" providerId="LiveId" clId="{2BA399CF-3972-4564-9026-7BBCBAB2399C}" dt="2022-02-17T15:31:27.981" v="1870" actId="166"/>
          <ac:spMkLst>
            <pc:docMk/>
            <pc:sldMk cId="1986982979" sldId="260"/>
            <ac:spMk id="17" creationId="{E35C3D1D-C10C-4C8E-B1EF-7942C2DFE63D}"/>
          </ac:spMkLst>
        </pc:spChg>
        <pc:spChg chg="add mod">
          <ac:chgData name="Eric Nazziola" userId="8aa7c7c0fb72cd67" providerId="LiveId" clId="{2BA399CF-3972-4564-9026-7BBCBAB2399C}" dt="2022-02-17T15:30:45.787" v="1867" actId="207"/>
          <ac:spMkLst>
            <pc:docMk/>
            <pc:sldMk cId="1986982979" sldId="260"/>
            <ac:spMk id="30" creationId="{A3BAD135-4B22-4244-AACF-EC566A56262B}"/>
          </ac:spMkLst>
        </pc:spChg>
        <pc:spChg chg="add mod">
          <ac:chgData name="Eric Nazziola" userId="8aa7c7c0fb72cd67" providerId="LiveId" clId="{2BA399CF-3972-4564-9026-7BBCBAB2399C}" dt="2022-02-17T15:31:08.299" v="1868" actId="207"/>
          <ac:spMkLst>
            <pc:docMk/>
            <pc:sldMk cId="1986982979" sldId="260"/>
            <ac:spMk id="31" creationId="{5E9676F6-61A0-4A6B-8F9D-ACFF57D7873D}"/>
          </ac:spMkLst>
        </pc:spChg>
        <pc:spChg chg="add del mod">
          <ac:chgData name="Eric Nazziola" userId="8aa7c7c0fb72cd67" providerId="LiveId" clId="{2BA399CF-3972-4564-9026-7BBCBAB2399C}" dt="2022-02-17T14:35:42.982" v="1357" actId="478"/>
          <ac:spMkLst>
            <pc:docMk/>
            <pc:sldMk cId="1986982979" sldId="260"/>
            <ac:spMk id="44" creationId="{A9C36022-CF02-48A8-A723-D9BD0FD96206}"/>
          </ac:spMkLst>
        </pc:spChg>
        <pc:spChg chg="add mod">
          <ac:chgData name="Eric Nazziola" userId="8aa7c7c0fb72cd67" providerId="LiveId" clId="{2BA399CF-3972-4564-9026-7BBCBAB2399C}" dt="2022-02-17T14:58:18.121" v="1823" actId="207"/>
          <ac:spMkLst>
            <pc:docMk/>
            <pc:sldMk cId="1986982979" sldId="260"/>
            <ac:spMk id="47" creationId="{7F48D2AD-77CC-4A44-BC73-EDF2D874EFCE}"/>
          </ac:spMkLst>
        </pc:spChg>
        <pc:spChg chg="add mod ord">
          <ac:chgData name="Eric Nazziola" userId="8aa7c7c0fb72cd67" providerId="LiveId" clId="{2BA399CF-3972-4564-9026-7BBCBAB2399C}" dt="2022-02-17T15:31:20.244" v="1869" actId="166"/>
          <ac:spMkLst>
            <pc:docMk/>
            <pc:sldMk cId="1986982979" sldId="260"/>
            <ac:spMk id="48" creationId="{B2A909B3-4941-44B9-A3B2-8634F945C3E2}"/>
          </ac:spMkLst>
        </pc:spChg>
        <pc:spChg chg="add mod ord">
          <ac:chgData name="Eric Nazziola" userId="8aa7c7c0fb72cd67" providerId="LiveId" clId="{2BA399CF-3972-4564-9026-7BBCBAB2399C}" dt="2022-02-17T15:31:32.917" v="1871" actId="166"/>
          <ac:spMkLst>
            <pc:docMk/>
            <pc:sldMk cId="1986982979" sldId="260"/>
            <ac:spMk id="63" creationId="{56FCCF26-4F16-4A48-95C6-BBF4BDF65486}"/>
          </ac:spMkLst>
        </pc:spChg>
        <pc:spChg chg="add mod ord">
          <ac:chgData name="Eric Nazziola" userId="8aa7c7c0fb72cd67" providerId="LiveId" clId="{2BA399CF-3972-4564-9026-7BBCBAB2399C}" dt="2022-02-17T14:58:33.539" v="1824" actId="207"/>
          <ac:spMkLst>
            <pc:docMk/>
            <pc:sldMk cId="1986982979" sldId="260"/>
            <ac:spMk id="66" creationId="{3AD1D726-9F9B-4245-95D9-06F9870553F6}"/>
          </ac:spMkLst>
        </pc:spChg>
        <pc:spChg chg="add mod ord">
          <ac:chgData name="Eric Nazziola" userId="8aa7c7c0fb72cd67" providerId="LiveId" clId="{2BA399CF-3972-4564-9026-7BBCBAB2399C}" dt="2022-02-17T15:31:36.516" v="1872" actId="166"/>
          <ac:spMkLst>
            <pc:docMk/>
            <pc:sldMk cId="1986982979" sldId="260"/>
            <ac:spMk id="71" creationId="{87E5F7ED-E7F4-44B4-A3C7-DF3A8B5D5D74}"/>
          </ac:spMkLst>
        </pc:spChg>
        <pc:picChg chg="add del mod">
          <ac:chgData name="Eric Nazziola" userId="8aa7c7c0fb72cd67" providerId="LiveId" clId="{2BA399CF-3972-4564-9026-7BBCBAB2399C}" dt="2022-02-17T14:05:42.556" v="693" actId="478"/>
          <ac:picMkLst>
            <pc:docMk/>
            <pc:sldMk cId="1986982979" sldId="260"/>
            <ac:picMk id="5" creationId="{80164C6F-BA1B-47C7-955B-98E25E60C433}"/>
          </ac:picMkLst>
        </pc:picChg>
        <pc:picChg chg="del">
          <ac:chgData name="Eric Nazziola" userId="8aa7c7c0fb72cd67" providerId="LiveId" clId="{2BA399CF-3972-4564-9026-7BBCBAB2399C}" dt="2022-02-17T14:05:03.936" v="689" actId="478"/>
          <ac:picMkLst>
            <pc:docMk/>
            <pc:sldMk cId="1986982979" sldId="260"/>
            <ac:picMk id="9" creationId="{778AD14B-07B2-479F-BC42-879225C89B7A}"/>
          </ac:picMkLst>
        </pc:picChg>
        <pc:cxnChg chg="add mod">
          <ac:chgData name="Eric Nazziola" userId="8aa7c7c0fb72cd67" providerId="LiveId" clId="{2BA399CF-3972-4564-9026-7BBCBAB2399C}" dt="2022-02-17T14:46:06.964" v="1537" actId="14100"/>
          <ac:cxnSpMkLst>
            <pc:docMk/>
            <pc:sldMk cId="1986982979" sldId="260"/>
            <ac:cxnSpMk id="11" creationId="{F4DA1C20-E39B-4924-8EFB-1003AC474D44}"/>
          </ac:cxnSpMkLst>
        </pc:cxnChg>
        <pc:cxnChg chg="add del mod">
          <ac:chgData name="Eric Nazziola" userId="8aa7c7c0fb72cd67" providerId="LiveId" clId="{2BA399CF-3972-4564-9026-7BBCBAB2399C}" dt="2022-02-17T14:23:59.553" v="972" actId="478"/>
          <ac:cxnSpMkLst>
            <pc:docMk/>
            <pc:sldMk cId="1986982979" sldId="260"/>
            <ac:cxnSpMk id="12" creationId="{42272FDC-BA0F-4CD9-9BFD-8BCC7D5972EF}"/>
          </ac:cxnSpMkLst>
        </pc:cxnChg>
        <pc:cxnChg chg="add del mod">
          <ac:chgData name="Eric Nazziola" userId="8aa7c7c0fb72cd67" providerId="LiveId" clId="{2BA399CF-3972-4564-9026-7BBCBAB2399C}" dt="2022-02-17T14:23:48.603" v="968" actId="478"/>
          <ac:cxnSpMkLst>
            <pc:docMk/>
            <pc:sldMk cId="1986982979" sldId="260"/>
            <ac:cxnSpMk id="13" creationId="{492D7E1E-3026-444F-A562-A1558719B855}"/>
          </ac:cxnSpMkLst>
        </pc:cxnChg>
        <pc:cxnChg chg="add del mod">
          <ac:chgData name="Eric Nazziola" userId="8aa7c7c0fb72cd67" providerId="LiveId" clId="{2BA399CF-3972-4564-9026-7BBCBAB2399C}" dt="2022-02-17T14:14:40.613" v="833" actId="478"/>
          <ac:cxnSpMkLst>
            <pc:docMk/>
            <pc:sldMk cId="1986982979" sldId="260"/>
            <ac:cxnSpMk id="14" creationId="{6DA681D0-1DB4-4C96-BBEA-3ADFC2888660}"/>
          </ac:cxnSpMkLst>
        </pc:cxnChg>
        <pc:cxnChg chg="add del mod">
          <ac:chgData name="Eric Nazziola" userId="8aa7c7c0fb72cd67" providerId="LiveId" clId="{2BA399CF-3972-4564-9026-7BBCBAB2399C}" dt="2022-02-17T14:24:17.497" v="975" actId="478"/>
          <ac:cxnSpMkLst>
            <pc:docMk/>
            <pc:sldMk cId="1986982979" sldId="260"/>
            <ac:cxnSpMk id="15" creationId="{79F146C7-6638-4FF6-B927-98C22BFCBB2D}"/>
          </ac:cxnSpMkLst>
        </pc:cxnChg>
        <pc:cxnChg chg="add del mod">
          <ac:chgData name="Eric Nazziola" userId="8aa7c7c0fb72cd67" providerId="LiveId" clId="{2BA399CF-3972-4564-9026-7BBCBAB2399C}" dt="2022-02-17T14:14:45.926" v="834" actId="478"/>
          <ac:cxnSpMkLst>
            <pc:docMk/>
            <pc:sldMk cId="1986982979" sldId="260"/>
            <ac:cxnSpMk id="16" creationId="{038543E2-584A-47A5-ABF9-0440A213D3B6}"/>
          </ac:cxnSpMkLst>
        </pc:cxnChg>
        <pc:cxnChg chg="add mod">
          <ac:chgData name="Eric Nazziola" userId="8aa7c7c0fb72cd67" providerId="LiveId" clId="{2BA399CF-3972-4564-9026-7BBCBAB2399C}" dt="2022-02-17T14:29:25.049" v="1070" actId="14100"/>
          <ac:cxnSpMkLst>
            <pc:docMk/>
            <pc:sldMk cId="1986982979" sldId="260"/>
            <ac:cxnSpMk id="34" creationId="{CBD99E7B-3E8A-4E44-A3DB-E44476990F3E}"/>
          </ac:cxnSpMkLst>
        </pc:cxnChg>
        <pc:cxnChg chg="add mod">
          <ac:chgData name="Eric Nazziola" userId="8aa7c7c0fb72cd67" providerId="LiveId" clId="{2BA399CF-3972-4564-9026-7BBCBAB2399C}" dt="2022-02-17T14:45:16.917" v="1531" actId="14100"/>
          <ac:cxnSpMkLst>
            <pc:docMk/>
            <pc:sldMk cId="1986982979" sldId="260"/>
            <ac:cxnSpMk id="35" creationId="{08D5EEC2-0786-45FE-88A9-1F7448DA167D}"/>
          </ac:cxnSpMkLst>
        </pc:cxnChg>
        <pc:cxnChg chg="add del mod">
          <ac:chgData name="Eric Nazziola" userId="8aa7c7c0fb72cd67" providerId="LiveId" clId="{2BA399CF-3972-4564-9026-7BBCBAB2399C}" dt="2022-02-17T14:24:43.203" v="978" actId="478"/>
          <ac:cxnSpMkLst>
            <pc:docMk/>
            <pc:sldMk cId="1986982979" sldId="260"/>
            <ac:cxnSpMk id="36" creationId="{65BD3C92-D8E4-4ACA-9479-A6FBB271186C}"/>
          </ac:cxnSpMkLst>
        </pc:cxnChg>
        <pc:cxnChg chg="add mod">
          <ac:chgData name="Eric Nazziola" userId="8aa7c7c0fb72cd67" providerId="LiveId" clId="{2BA399CF-3972-4564-9026-7BBCBAB2399C}" dt="2022-02-17T14:48:33.115" v="1650" actId="14100"/>
          <ac:cxnSpMkLst>
            <pc:docMk/>
            <pc:sldMk cId="1986982979" sldId="260"/>
            <ac:cxnSpMk id="37" creationId="{09019A19-0124-49B0-A431-31A2259B3E44}"/>
          </ac:cxnSpMkLst>
        </pc:cxnChg>
        <pc:cxnChg chg="add mod">
          <ac:chgData name="Eric Nazziola" userId="8aa7c7c0fb72cd67" providerId="LiveId" clId="{2BA399CF-3972-4564-9026-7BBCBAB2399C}" dt="2022-02-17T14:55:55.677" v="1781" actId="14100"/>
          <ac:cxnSpMkLst>
            <pc:docMk/>
            <pc:sldMk cId="1986982979" sldId="260"/>
            <ac:cxnSpMk id="64" creationId="{85A2267B-3303-4682-B6EC-2B3A5A9565DA}"/>
          </ac:cxnSpMkLst>
        </pc:cxnChg>
      </pc:sldChg>
      <pc:sldChg chg="modSp add mod ord setBg">
        <pc:chgData name="Eric Nazziola" userId="8aa7c7c0fb72cd67" providerId="LiveId" clId="{2BA399CF-3972-4564-9026-7BBCBAB2399C}" dt="2022-02-17T19:01:42.393" v="6854"/>
        <pc:sldMkLst>
          <pc:docMk/>
          <pc:sldMk cId="2692292205" sldId="261"/>
        </pc:sldMkLst>
        <pc:spChg chg="mod">
          <ac:chgData name="Eric Nazziola" userId="8aa7c7c0fb72cd67" providerId="LiveId" clId="{2BA399CF-3972-4564-9026-7BBCBAB2399C}" dt="2022-02-17T15:45:17.943" v="2460" actId="255"/>
          <ac:spMkLst>
            <pc:docMk/>
            <pc:sldMk cId="2692292205" sldId="261"/>
            <ac:spMk id="3" creationId="{7A412930-00A6-49C1-B4D5-AD80DD2137AF}"/>
          </ac:spMkLst>
        </pc:spChg>
        <pc:spChg chg="mod">
          <ac:chgData name="Eric Nazziola" userId="8aa7c7c0fb72cd67" providerId="LiveId" clId="{2BA399CF-3972-4564-9026-7BBCBAB2399C}" dt="2022-02-17T15:46:47.763" v="2503" actId="20577"/>
          <ac:spMkLst>
            <pc:docMk/>
            <pc:sldMk cId="2692292205" sldId="261"/>
            <ac:spMk id="4" creationId="{444213EC-DB95-46ED-B6E2-FB06DD2A48E5}"/>
          </ac:spMkLst>
        </pc:spChg>
      </pc:sldChg>
      <pc:sldChg chg="modSp add mod setBg">
        <pc:chgData name="Eric Nazziola" userId="8aa7c7c0fb72cd67" providerId="LiveId" clId="{2BA399CF-3972-4564-9026-7BBCBAB2399C}" dt="2022-02-17T19:01:42.393" v="6854"/>
        <pc:sldMkLst>
          <pc:docMk/>
          <pc:sldMk cId="3128519901" sldId="262"/>
        </pc:sldMkLst>
        <pc:spChg chg="mod">
          <ac:chgData name="Eric Nazziola" userId="8aa7c7c0fb72cd67" providerId="LiveId" clId="{2BA399CF-3972-4564-9026-7BBCBAB2399C}" dt="2022-02-17T15:51:21.298" v="2650" actId="6549"/>
          <ac:spMkLst>
            <pc:docMk/>
            <pc:sldMk cId="3128519901" sldId="262"/>
            <ac:spMk id="4" creationId="{444213EC-DB95-46ED-B6E2-FB06DD2A48E5}"/>
          </ac:spMkLst>
        </pc:spChg>
      </pc:sldChg>
      <pc:sldChg chg="modSp add mod setBg">
        <pc:chgData name="Eric Nazziola" userId="8aa7c7c0fb72cd67" providerId="LiveId" clId="{2BA399CF-3972-4564-9026-7BBCBAB2399C}" dt="2022-02-17T19:01:42.393" v="6854"/>
        <pc:sldMkLst>
          <pc:docMk/>
          <pc:sldMk cId="3102933966" sldId="263"/>
        </pc:sldMkLst>
        <pc:spChg chg="mod">
          <ac:chgData name="Eric Nazziola" userId="8aa7c7c0fb72cd67" providerId="LiveId" clId="{2BA399CF-3972-4564-9026-7BBCBAB2399C}" dt="2022-02-17T15:53:25.012" v="2682"/>
          <ac:spMkLst>
            <pc:docMk/>
            <pc:sldMk cId="3102933966" sldId="263"/>
            <ac:spMk id="4" creationId="{444213EC-DB95-46ED-B6E2-FB06DD2A48E5}"/>
          </ac:spMkLst>
        </pc:spChg>
      </pc:sldChg>
      <pc:sldChg chg="modSp add mod setBg">
        <pc:chgData name="Eric Nazziola" userId="8aa7c7c0fb72cd67" providerId="LiveId" clId="{2BA399CF-3972-4564-9026-7BBCBAB2399C}" dt="2022-02-17T19:01:42.393" v="6854"/>
        <pc:sldMkLst>
          <pc:docMk/>
          <pc:sldMk cId="2205764173" sldId="264"/>
        </pc:sldMkLst>
        <pc:spChg chg="mod">
          <ac:chgData name="Eric Nazziola" userId="8aa7c7c0fb72cd67" providerId="LiveId" clId="{2BA399CF-3972-4564-9026-7BBCBAB2399C}" dt="2022-02-17T15:55:49.406" v="2690" actId="20577"/>
          <ac:spMkLst>
            <pc:docMk/>
            <pc:sldMk cId="2205764173" sldId="264"/>
            <ac:spMk id="4" creationId="{444213EC-DB95-46ED-B6E2-FB06DD2A48E5}"/>
          </ac:spMkLst>
        </pc:spChg>
      </pc:sldChg>
      <pc:sldChg chg="modSp add mod setBg">
        <pc:chgData name="Eric Nazziola" userId="8aa7c7c0fb72cd67" providerId="LiveId" clId="{2BA399CF-3972-4564-9026-7BBCBAB2399C}" dt="2022-02-17T19:01:42.393" v="6854"/>
        <pc:sldMkLst>
          <pc:docMk/>
          <pc:sldMk cId="1309388818" sldId="265"/>
        </pc:sldMkLst>
        <pc:spChg chg="mod">
          <ac:chgData name="Eric Nazziola" userId="8aa7c7c0fb72cd67" providerId="LiveId" clId="{2BA399CF-3972-4564-9026-7BBCBAB2399C}" dt="2022-02-17T15:57:20.008" v="2728" actId="20577"/>
          <ac:spMkLst>
            <pc:docMk/>
            <pc:sldMk cId="1309388818" sldId="265"/>
            <ac:spMk id="4" creationId="{444213EC-DB95-46ED-B6E2-FB06DD2A48E5}"/>
          </ac:spMkLst>
        </pc:spChg>
      </pc:sldChg>
      <pc:sldChg chg="modSp add mod setBg">
        <pc:chgData name="Eric Nazziola" userId="8aa7c7c0fb72cd67" providerId="LiveId" clId="{2BA399CF-3972-4564-9026-7BBCBAB2399C}" dt="2022-02-17T19:01:42.393" v="6854"/>
        <pc:sldMkLst>
          <pc:docMk/>
          <pc:sldMk cId="3562314687" sldId="266"/>
        </pc:sldMkLst>
        <pc:spChg chg="mod">
          <ac:chgData name="Eric Nazziola" userId="8aa7c7c0fb72cd67" providerId="LiveId" clId="{2BA399CF-3972-4564-9026-7BBCBAB2399C}" dt="2022-02-17T16:00:22.483" v="2782" actId="20577"/>
          <ac:spMkLst>
            <pc:docMk/>
            <pc:sldMk cId="3562314687" sldId="266"/>
            <ac:spMk id="4" creationId="{444213EC-DB95-46ED-B6E2-FB06DD2A48E5}"/>
          </ac:spMkLst>
        </pc:spChg>
      </pc:sldChg>
      <pc:sldChg chg="modSp add mod setBg">
        <pc:chgData name="Eric Nazziola" userId="8aa7c7c0fb72cd67" providerId="LiveId" clId="{2BA399CF-3972-4564-9026-7BBCBAB2399C}" dt="2022-02-17T19:01:42.393" v="6854"/>
        <pc:sldMkLst>
          <pc:docMk/>
          <pc:sldMk cId="298193224" sldId="267"/>
        </pc:sldMkLst>
        <pc:spChg chg="mod">
          <ac:chgData name="Eric Nazziola" userId="8aa7c7c0fb72cd67" providerId="LiveId" clId="{2BA399CF-3972-4564-9026-7BBCBAB2399C}" dt="2022-02-17T16:11:48.460" v="3055" actId="6549"/>
          <ac:spMkLst>
            <pc:docMk/>
            <pc:sldMk cId="298193224" sldId="267"/>
            <ac:spMk id="4" creationId="{444213EC-DB95-46ED-B6E2-FB06DD2A48E5}"/>
          </ac:spMkLst>
        </pc:spChg>
      </pc:sldChg>
      <pc:sldChg chg="modSp add mod setBg">
        <pc:chgData name="Eric Nazziola" userId="8aa7c7c0fb72cd67" providerId="LiveId" clId="{2BA399CF-3972-4564-9026-7BBCBAB2399C}" dt="2022-02-17T19:01:42.393" v="6854"/>
        <pc:sldMkLst>
          <pc:docMk/>
          <pc:sldMk cId="3653625253" sldId="268"/>
        </pc:sldMkLst>
        <pc:spChg chg="mod">
          <ac:chgData name="Eric Nazziola" userId="8aa7c7c0fb72cd67" providerId="LiveId" clId="{2BA399CF-3972-4564-9026-7BBCBAB2399C}" dt="2022-02-17T16:03:56.757" v="2879" actId="20577"/>
          <ac:spMkLst>
            <pc:docMk/>
            <pc:sldMk cId="3653625253" sldId="268"/>
            <ac:spMk id="4" creationId="{444213EC-DB95-46ED-B6E2-FB06DD2A48E5}"/>
          </ac:spMkLst>
        </pc:spChg>
      </pc:sldChg>
      <pc:sldChg chg="modSp add mod setBg">
        <pc:chgData name="Eric Nazziola" userId="8aa7c7c0fb72cd67" providerId="LiveId" clId="{2BA399CF-3972-4564-9026-7BBCBAB2399C}" dt="2022-02-17T19:01:42.393" v="6854"/>
        <pc:sldMkLst>
          <pc:docMk/>
          <pc:sldMk cId="2794380316" sldId="269"/>
        </pc:sldMkLst>
        <pc:spChg chg="mod">
          <ac:chgData name="Eric Nazziola" userId="8aa7c7c0fb72cd67" providerId="LiveId" clId="{2BA399CF-3972-4564-9026-7BBCBAB2399C}" dt="2022-02-17T16:04:51.920" v="2890" actId="313"/>
          <ac:spMkLst>
            <pc:docMk/>
            <pc:sldMk cId="2794380316" sldId="269"/>
            <ac:spMk id="4" creationId="{444213EC-DB95-46ED-B6E2-FB06DD2A48E5}"/>
          </ac:spMkLst>
        </pc:spChg>
      </pc:sldChg>
      <pc:sldChg chg="modSp add mod setBg">
        <pc:chgData name="Eric Nazziola" userId="8aa7c7c0fb72cd67" providerId="LiveId" clId="{2BA399CF-3972-4564-9026-7BBCBAB2399C}" dt="2022-02-17T19:01:42.393" v="6854"/>
        <pc:sldMkLst>
          <pc:docMk/>
          <pc:sldMk cId="3623492494" sldId="270"/>
        </pc:sldMkLst>
        <pc:spChg chg="mod">
          <ac:chgData name="Eric Nazziola" userId="8aa7c7c0fb72cd67" providerId="LiveId" clId="{2BA399CF-3972-4564-9026-7BBCBAB2399C}" dt="2022-02-17T16:11:22.315" v="3052" actId="20577"/>
          <ac:spMkLst>
            <pc:docMk/>
            <pc:sldMk cId="3623492494" sldId="270"/>
            <ac:spMk id="4" creationId="{444213EC-DB95-46ED-B6E2-FB06DD2A48E5}"/>
          </ac:spMkLst>
        </pc:spChg>
      </pc:sldChg>
      <pc:sldChg chg="modSp add mod setBg">
        <pc:chgData name="Eric Nazziola" userId="8aa7c7c0fb72cd67" providerId="LiveId" clId="{2BA399CF-3972-4564-9026-7BBCBAB2399C}" dt="2022-02-17T19:01:42.393" v="6854"/>
        <pc:sldMkLst>
          <pc:docMk/>
          <pc:sldMk cId="3097309442" sldId="271"/>
        </pc:sldMkLst>
        <pc:spChg chg="mod">
          <ac:chgData name="Eric Nazziola" userId="8aa7c7c0fb72cd67" providerId="LiveId" clId="{2BA399CF-3972-4564-9026-7BBCBAB2399C}" dt="2022-02-17T16:12:46.094" v="3110" actId="20577"/>
          <ac:spMkLst>
            <pc:docMk/>
            <pc:sldMk cId="3097309442" sldId="271"/>
            <ac:spMk id="4" creationId="{444213EC-DB95-46ED-B6E2-FB06DD2A48E5}"/>
          </ac:spMkLst>
        </pc:spChg>
      </pc:sldChg>
      <pc:sldChg chg="modSp add mod setBg">
        <pc:chgData name="Eric Nazziola" userId="8aa7c7c0fb72cd67" providerId="LiveId" clId="{2BA399CF-3972-4564-9026-7BBCBAB2399C}" dt="2022-02-17T19:01:42.393" v="6854"/>
        <pc:sldMkLst>
          <pc:docMk/>
          <pc:sldMk cId="1570794379" sldId="272"/>
        </pc:sldMkLst>
        <pc:spChg chg="mod">
          <ac:chgData name="Eric Nazziola" userId="8aa7c7c0fb72cd67" providerId="LiveId" clId="{2BA399CF-3972-4564-9026-7BBCBAB2399C}" dt="2022-02-17T16:17:52.790" v="3317" actId="20577"/>
          <ac:spMkLst>
            <pc:docMk/>
            <pc:sldMk cId="1570794379" sldId="272"/>
            <ac:spMk id="4" creationId="{444213EC-DB95-46ED-B6E2-FB06DD2A48E5}"/>
          </ac:spMkLst>
        </pc:spChg>
      </pc:sldChg>
      <pc:sldChg chg="modSp add mod setBg">
        <pc:chgData name="Eric Nazziola" userId="8aa7c7c0fb72cd67" providerId="LiveId" clId="{2BA399CF-3972-4564-9026-7BBCBAB2399C}" dt="2022-02-17T19:01:42.393" v="6854"/>
        <pc:sldMkLst>
          <pc:docMk/>
          <pc:sldMk cId="1561924721" sldId="273"/>
        </pc:sldMkLst>
        <pc:spChg chg="mod">
          <ac:chgData name="Eric Nazziola" userId="8aa7c7c0fb72cd67" providerId="LiveId" clId="{2BA399CF-3972-4564-9026-7BBCBAB2399C}" dt="2022-02-17T16:19:15.428" v="3367" actId="20577"/>
          <ac:spMkLst>
            <pc:docMk/>
            <pc:sldMk cId="1561924721" sldId="273"/>
            <ac:spMk id="3" creationId="{7A412930-00A6-49C1-B4D5-AD80DD2137AF}"/>
          </ac:spMkLst>
        </pc:spChg>
        <pc:spChg chg="mod">
          <ac:chgData name="Eric Nazziola" userId="8aa7c7c0fb72cd67" providerId="LiveId" clId="{2BA399CF-3972-4564-9026-7BBCBAB2399C}" dt="2022-02-17T18:50:32.269" v="6000" actId="20577"/>
          <ac:spMkLst>
            <pc:docMk/>
            <pc:sldMk cId="1561924721" sldId="273"/>
            <ac:spMk id="4" creationId="{444213EC-DB95-46ED-B6E2-FB06DD2A48E5}"/>
          </ac:spMkLst>
        </pc:spChg>
      </pc:sldChg>
      <pc:sldChg chg="modSp add mod setBg">
        <pc:chgData name="Eric Nazziola" userId="8aa7c7c0fb72cd67" providerId="LiveId" clId="{2BA399CF-3972-4564-9026-7BBCBAB2399C}" dt="2022-02-17T19:01:42.393" v="6854"/>
        <pc:sldMkLst>
          <pc:docMk/>
          <pc:sldMk cId="3846854270" sldId="274"/>
        </pc:sldMkLst>
        <pc:spChg chg="mod">
          <ac:chgData name="Eric Nazziola" userId="8aa7c7c0fb72cd67" providerId="LiveId" clId="{2BA399CF-3972-4564-9026-7BBCBAB2399C}" dt="2022-02-17T18:03:33.216" v="3902" actId="1036"/>
          <ac:spMkLst>
            <pc:docMk/>
            <pc:sldMk cId="3846854270" sldId="274"/>
            <ac:spMk id="4" creationId="{444213EC-DB95-46ED-B6E2-FB06DD2A48E5}"/>
          </ac:spMkLst>
        </pc:spChg>
      </pc:sldChg>
      <pc:sldChg chg="modSp add mod setBg">
        <pc:chgData name="Eric Nazziola" userId="8aa7c7c0fb72cd67" providerId="LiveId" clId="{2BA399CF-3972-4564-9026-7BBCBAB2399C}" dt="2022-02-17T19:01:42.393" v="6854"/>
        <pc:sldMkLst>
          <pc:docMk/>
          <pc:sldMk cId="2465217187" sldId="275"/>
        </pc:sldMkLst>
        <pc:spChg chg="mod">
          <ac:chgData name="Eric Nazziola" userId="8aa7c7c0fb72cd67" providerId="LiveId" clId="{2BA399CF-3972-4564-9026-7BBCBAB2399C}" dt="2022-02-17T18:03:24.712" v="3897" actId="1035"/>
          <ac:spMkLst>
            <pc:docMk/>
            <pc:sldMk cId="2465217187" sldId="275"/>
            <ac:spMk id="4" creationId="{444213EC-DB95-46ED-B6E2-FB06DD2A48E5}"/>
          </ac:spMkLst>
        </pc:spChg>
      </pc:sldChg>
      <pc:sldChg chg="modSp add mod setBg">
        <pc:chgData name="Eric Nazziola" userId="8aa7c7c0fb72cd67" providerId="LiveId" clId="{2BA399CF-3972-4564-9026-7BBCBAB2399C}" dt="2022-02-17T19:01:42.393" v="6854"/>
        <pc:sldMkLst>
          <pc:docMk/>
          <pc:sldMk cId="238807730" sldId="276"/>
        </pc:sldMkLst>
        <pc:spChg chg="mod">
          <ac:chgData name="Eric Nazziola" userId="8aa7c7c0fb72cd67" providerId="LiveId" clId="{2BA399CF-3972-4564-9026-7BBCBAB2399C}" dt="2022-02-17T18:03:54.713" v="3914" actId="20577"/>
          <ac:spMkLst>
            <pc:docMk/>
            <pc:sldMk cId="238807730" sldId="276"/>
            <ac:spMk id="3" creationId="{7A412930-00A6-49C1-B4D5-AD80DD2137AF}"/>
          </ac:spMkLst>
        </pc:spChg>
        <pc:spChg chg="mod">
          <ac:chgData name="Eric Nazziola" userId="8aa7c7c0fb72cd67" providerId="LiveId" clId="{2BA399CF-3972-4564-9026-7BBCBAB2399C}" dt="2022-02-17T18:12:29.567" v="4467" actId="20577"/>
          <ac:spMkLst>
            <pc:docMk/>
            <pc:sldMk cId="238807730" sldId="276"/>
            <ac:spMk id="4" creationId="{444213EC-DB95-46ED-B6E2-FB06DD2A48E5}"/>
          </ac:spMkLst>
        </pc:spChg>
      </pc:sldChg>
      <pc:sldChg chg="modSp add mod setBg">
        <pc:chgData name="Eric Nazziola" userId="8aa7c7c0fb72cd67" providerId="LiveId" clId="{2BA399CF-3972-4564-9026-7BBCBAB2399C}" dt="2022-02-17T19:01:42.393" v="6854"/>
        <pc:sldMkLst>
          <pc:docMk/>
          <pc:sldMk cId="2671695237" sldId="277"/>
        </pc:sldMkLst>
        <pc:spChg chg="mod">
          <ac:chgData name="Eric Nazziola" userId="8aa7c7c0fb72cd67" providerId="LiveId" clId="{2BA399CF-3972-4564-9026-7BBCBAB2399C}" dt="2022-02-17T18:25:07.504" v="4780" actId="255"/>
          <ac:spMkLst>
            <pc:docMk/>
            <pc:sldMk cId="2671695237" sldId="277"/>
            <ac:spMk id="4" creationId="{444213EC-DB95-46ED-B6E2-FB06DD2A48E5}"/>
          </ac:spMkLst>
        </pc:spChg>
      </pc:sldChg>
      <pc:sldChg chg="modSp add mod setBg">
        <pc:chgData name="Eric Nazziola" userId="8aa7c7c0fb72cd67" providerId="LiveId" clId="{2BA399CF-3972-4564-9026-7BBCBAB2399C}" dt="2022-02-17T19:01:42.393" v="6854"/>
        <pc:sldMkLst>
          <pc:docMk/>
          <pc:sldMk cId="3851711156" sldId="278"/>
        </pc:sldMkLst>
        <pc:spChg chg="mod">
          <ac:chgData name="Eric Nazziola" userId="8aa7c7c0fb72cd67" providerId="LiveId" clId="{2BA399CF-3972-4564-9026-7BBCBAB2399C}" dt="2022-02-17T18:27:45.451" v="4843" actId="255"/>
          <ac:spMkLst>
            <pc:docMk/>
            <pc:sldMk cId="3851711156" sldId="278"/>
            <ac:spMk id="4" creationId="{444213EC-DB95-46ED-B6E2-FB06DD2A48E5}"/>
          </ac:spMkLst>
        </pc:spChg>
      </pc:sldChg>
      <pc:sldChg chg="modSp add mod setBg">
        <pc:chgData name="Eric Nazziola" userId="8aa7c7c0fb72cd67" providerId="LiveId" clId="{2BA399CF-3972-4564-9026-7BBCBAB2399C}" dt="2022-02-17T19:01:42.393" v="6854"/>
        <pc:sldMkLst>
          <pc:docMk/>
          <pc:sldMk cId="801471129" sldId="279"/>
        </pc:sldMkLst>
        <pc:spChg chg="mod">
          <ac:chgData name="Eric Nazziola" userId="8aa7c7c0fb72cd67" providerId="LiveId" clId="{2BA399CF-3972-4564-9026-7BBCBAB2399C}" dt="2022-02-17T18:31:53.434" v="5252" actId="20577"/>
          <ac:spMkLst>
            <pc:docMk/>
            <pc:sldMk cId="801471129" sldId="279"/>
            <ac:spMk id="4" creationId="{444213EC-DB95-46ED-B6E2-FB06DD2A48E5}"/>
          </ac:spMkLst>
        </pc:spChg>
      </pc:sldChg>
      <pc:sldChg chg="modSp add mod setBg">
        <pc:chgData name="Eric Nazziola" userId="8aa7c7c0fb72cd67" providerId="LiveId" clId="{2BA399CF-3972-4564-9026-7BBCBAB2399C}" dt="2022-02-17T19:01:42.393" v="6854"/>
        <pc:sldMkLst>
          <pc:docMk/>
          <pc:sldMk cId="2458051567" sldId="280"/>
        </pc:sldMkLst>
        <pc:spChg chg="mod">
          <ac:chgData name="Eric Nazziola" userId="8aa7c7c0fb72cd67" providerId="LiveId" clId="{2BA399CF-3972-4564-9026-7BBCBAB2399C}" dt="2022-02-17T18:46:35.757" v="5833" actId="20577"/>
          <ac:spMkLst>
            <pc:docMk/>
            <pc:sldMk cId="2458051567" sldId="280"/>
            <ac:spMk id="4" creationId="{444213EC-DB95-46ED-B6E2-FB06DD2A48E5}"/>
          </ac:spMkLst>
        </pc:spChg>
      </pc:sldChg>
      <pc:sldChg chg="modSp add mod ord setBg">
        <pc:chgData name="Eric Nazziola" userId="8aa7c7c0fb72cd67" providerId="LiveId" clId="{2BA399CF-3972-4564-9026-7BBCBAB2399C}" dt="2022-02-17T19:01:42.393" v="6854"/>
        <pc:sldMkLst>
          <pc:docMk/>
          <pc:sldMk cId="1919219225" sldId="281"/>
        </pc:sldMkLst>
        <pc:spChg chg="mod">
          <ac:chgData name="Eric Nazziola" userId="8aa7c7c0fb72cd67" providerId="LiveId" clId="{2BA399CF-3972-4564-9026-7BBCBAB2399C}" dt="2022-02-17T18:48:53.853" v="5963" actId="20577"/>
          <ac:spMkLst>
            <pc:docMk/>
            <pc:sldMk cId="1919219225" sldId="281"/>
            <ac:spMk id="4" creationId="{444213EC-DB95-46ED-B6E2-FB06DD2A48E5}"/>
          </ac:spMkLst>
        </pc:spChg>
      </pc:sldChg>
      <pc:sldMasterChg chg="setBg modSldLayout">
        <pc:chgData name="Eric Nazziola" userId="8aa7c7c0fb72cd67" providerId="LiveId" clId="{2BA399CF-3972-4564-9026-7BBCBAB2399C}" dt="2022-02-17T19:01:42.393" v="6854"/>
        <pc:sldMasterMkLst>
          <pc:docMk/>
          <pc:sldMasterMk cId="900621047" sldId="2147483648"/>
        </pc:sldMasterMkLst>
        <pc:sldLayoutChg chg="setBg">
          <pc:chgData name="Eric Nazziola" userId="8aa7c7c0fb72cd67" providerId="LiveId" clId="{2BA399CF-3972-4564-9026-7BBCBAB2399C}" dt="2022-02-17T19:01:42.393" v="6854"/>
          <pc:sldLayoutMkLst>
            <pc:docMk/>
            <pc:sldMasterMk cId="900621047" sldId="2147483648"/>
            <pc:sldLayoutMk cId="1907557760" sldId="2147483649"/>
          </pc:sldLayoutMkLst>
        </pc:sldLayoutChg>
        <pc:sldLayoutChg chg="setBg">
          <pc:chgData name="Eric Nazziola" userId="8aa7c7c0fb72cd67" providerId="LiveId" clId="{2BA399CF-3972-4564-9026-7BBCBAB2399C}" dt="2022-02-17T19:01:42.393" v="6854"/>
          <pc:sldLayoutMkLst>
            <pc:docMk/>
            <pc:sldMasterMk cId="900621047" sldId="2147483648"/>
            <pc:sldLayoutMk cId="656791157" sldId="2147483650"/>
          </pc:sldLayoutMkLst>
        </pc:sldLayoutChg>
        <pc:sldLayoutChg chg="setBg">
          <pc:chgData name="Eric Nazziola" userId="8aa7c7c0fb72cd67" providerId="LiveId" clId="{2BA399CF-3972-4564-9026-7BBCBAB2399C}" dt="2022-02-17T19:01:42.393" v="6854"/>
          <pc:sldLayoutMkLst>
            <pc:docMk/>
            <pc:sldMasterMk cId="900621047" sldId="2147483648"/>
            <pc:sldLayoutMk cId="2584505319" sldId="2147483651"/>
          </pc:sldLayoutMkLst>
        </pc:sldLayoutChg>
        <pc:sldLayoutChg chg="setBg">
          <pc:chgData name="Eric Nazziola" userId="8aa7c7c0fb72cd67" providerId="LiveId" clId="{2BA399CF-3972-4564-9026-7BBCBAB2399C}" dt="2022-02-17T19:01:42.393" v="6854"/>
          <pc:sldLayoutMkLst>
            <pc:docMk/>
            <pc:sldMasterMk cId="900621047" sldId="2147483648"/>
            <pc:sldLayoutMk cId="1046384595" sldId="2147483652"/>
          </pc:sldLayoutMkLst>
        </pc:sldLayoutChg>
        <pc:sldLayoutChg chg="setBg">
          <pc:chgData name="Eric Nazziola" userId="8aa7c7c0fb72cd67" providerId="LiveId" clId="{2BA399CF-3972-4564-9026-7BBCBAB2399C}" dt="2022-02-17T19:01:42.393" v="6854"/>
          <pc:sldLayoutMkLst>
            <pc:docMk/>
            <pc:sldMasterMk cId="900621047" sldId="2147483648"/>
            <pc:sldLayoutMk cId="973544584" sldId="2147483653"/>
          </pc:sldLayoutMkLst>
        </pc:sldLayoutChg>
        <pc:sldLayoutChg chg="setBg">
          <pc:chgData name="Eric Nazziola" userId="8aa7c7c0fb72cd67" providerId="LiveId" clId="{2BA399CF-3972-4564-9026-7BBCBAB2399C}" dt="2022-02-17T19:01:42.393" v="6854"/>
          <pc:sldLayoutMkLst>
            <pc:docMk/>
            <pc:sldMasterMk cId="900621047" sldId="2147483648"/>
            <pc:sldLayoutMk cId="4189566059" sldId="2147483654"/>
          </pc:sldLayoutMkLst>
        </pc:sldLayoutChg>
        <pc:sldLayoutChg chg="setBg">
          <pc:chgData name="Eric Nazziola" userId="8aa7c7c0fb72cd67" providerId="LiveId" clId="{2BA399CF-3972-4564-9026-7BBCBAB2399C}" dt="2022-02-17T19:01:42.393" v="6854"/>
          <pc:sldLayoutMkLst>
            <pc:docMk/>
            <pc:sldMasterMk cId="900621047" sldId="2147483648"/>
            <pc:sldLayoutMk cId="16970849" sldId="2147483655"/>
          </pc:sldLayoutMkLst>
        </pc:sldLayoutChg>
        <pc:sldLayoutChg chg="setBg">
          <pc:chgData name="Eric Nazziola" userId="8aa7c7c0fb72cd67" providerId="LiveId" clId="{2BA399CF-3972-4564-9026-7BBCBAB2399C}" dt="2022-02-17T19:01:42.393" v="6854"/>
          <pc:sldLayoutMkLst>
            <pc:docMk/>
            <pc:sldMasterMk cId="900621047" sldId="2147483648"/>
            <pc:sldLayoutMk cId="1464550172" sldId="2147483656"/>
          </pc:sldLayoutMkLst>
        </pc:sldLayoutChg>
        <pc:sldLayoutChg chg="setBg">
          <pc:chgData name="Eric Nazziola" userId="8aa7c7c0fb72cd67" providerId="LiveId" clId="{2BA399CF-3972-4564-9026-7BBCBAB2399C}" dt="2022-02-17T19:01:42.393" v="6854"/>
          <pc:sldLayoutMkLst>
            <pc:docMk/>
            <pc:sldMasterMk cId="900621047" sldId="2147483648"/>
            <pc:sldLayoutMk cId="923362839" sldId="2147483657"/>
          </pc:sldLayoutMkLst>
        </pc:sldLayoutChg>
        <pc:sldLayoutChg chg="setBg">
          <pc:chgData name="Eric Nazziola" userId="8aa7c7c0fb72cd67" providerId="LiveId" clId="{2BA399CF-3972-4564-9026-7BBCBAB2399C}" dt="2022-02-17T19:01:42.393" v="6854"/>
          <pc:sldLayoutMkLst>
            <pc:docMk/>
            <pc:sldMasterMk cId="900621047" sldId="2147483648"/>
            <pc:sldLayoutMk cId="2627805291" sldId="2147483658"/>
          </pc:sldLayoutMkLst>
        </pc:sldLayoutChg>
        <pc:sldLayoutChg chg="setBg">
          <pc:chgData name="Eric Nazziola" userId="8aa7c7c0fb72cd67" providerId="LiveId" clId="{2BA399CF-3972-4564-9026-7BBCBAB2399C}" dt="2022-02-17T19:01:42.393" v="6854"/>
          <pc:sldLayoutMkLst>
            <pc:docMk/>
            <pc:sldMasterMk cId="900621047" sldId="2147483648"/>
            <pc:sldLayoutMk cId="1536196684"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5E9D1-0D95-44A7-BC1E-A55974659C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6AA42C-74EA-4DD0-9EA9-A4056B5041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E60822-218C-4372-B9C6-F4C0B2C23EBD}"/>
              </a:ext>
            </a:extLst>
          </p:cNvPr>
          <p:cNvSpPr>
            <a:spLocks noGrp="1"/>
          </p:cNvSpPr>
          <p:nvPr>
            <p:ph type="dt" sz="half" idx="10"/>
          </p:nvPr>
        </p:nvSpPr>
        <p:spPr/>
        <p:txBody>
          <a:bodyPr/>
          <a:lstStyle/>
          <a:p>
            <a:fld id="{C98B26E6-952E-4D02-899E-C4152A7D77C0}" type="datetimeFigureOut">
              <a:rPr lang="en-US" smtClean="0"/>
              <a:t>2/16/2022</a:t>
            </a:fld>
            <a:endParaRPr lang="en-US"/>
          </a:p>
        </p:txBody>
      </p:sp>
      <p:sp>
        <p:nvSpPr>
          <p:cNvPr id="5" name="Footer Placeholder 4">
            <a:extLst>
              <a:ext uri="{FF2B5EF4-FFF2-40B4-BE49-F238E27FC236}">
                <a16:creationId xmlns:a16="http://schemas.microsoft.com/office/drawing/2014/main" id="{0F9B8949-D9A7-43D5-8EFB-C9AEC10067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9DB348-AD80-423A-BBAC-85164DC3A018}"/>
              </a:ext>
            </a:extLst>
          </p:cNvPr>
          <p:cNvSpPr>
            <a:spLocks noGrp="1"/>
          </p:cNvSpPr>
          <p:nvPr>
            <p:ph type="sldNum" sz="quarter" idx="12"/>
          </p:nvPr>
        </p:nvSpPr>
        <p:spPr/>
        <p:txBody>
          <a:bodyPr/>
          <a:lstStyle/>
          <a:p>
            <a:fld id="{45651B65-FA6D-4E05-A44B-3CFA07FA5747}" type="slidenum">
              <a:rPr lang="en-US" smtClean="0"/>
              <a:t>‹#›</a:t>
            </a:fld>
            <a:endParaRPr lang="en-US"/>
          </a:p>
        </p:txBody>
      </p:sp>
    </p:spTree>
    <p:extLst>
      <p:ext uri="{BB962C8B-B14F-4D97-AF65-F5344CB8AC3E}">
        <p14:creationId xmlns:p14="http://schemas.microsoft.com/office/powerpoint/2010/main" val="1907557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90421-89FE-4BE0-949A-3EA9ECF163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FA1432-8337-4259-9184-AB925C2365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B084CE-AEA0-45C9-A611-E78CF331AD3B}"/>
              </a:ext>
            </a:extLst>
          </p:cNvPr>
          <p:cNvSpPr>
            <a:spLocks noGrp="1"/>
          </p:cNvSpPr>
          <p:nvPr>
            <p:ph type="dt" sz="half" idx="10"/>
          </p:nvPr>
        </p:nvSpPr>
        <p:spPr/>
        <p:txBody>
          <a:bodyPr/>
          <a:lstStyle/>
          <a:p>
            <a:fld id="{C98B26E6-952E-4D02-899E-C4152A7D77C0}" type="datetimeFigureOut">
              <a:rPr lang="en-US" smtClean="0"/>
              <a:t>2/16/2022</a:t>
            </a:fld>
            <a:endParaRPr lang="en-US"/>
          </a:p>
        </p:txBody>
      </p:sp>
      <p:sp>
        <p:nvSpPr>
          <p:cNvPr id="5" name="Footer Placeholder 4">
            <a:extLst>
              <a:ext uri="{FF2B5EF4-FFF2-40B4-BE49-F238E27FC236}">
                <a16:creationId xmlns:a16="http://schemas.microsoft.com/office/drawing/2014/main" id="{1E077CCE-ECBB-4CA0-89D0-349B361EF0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CA9BE9-B885-4DC9-AB45-01368F00F26B}"/>
              </a:ext>
            </a:extLst>
          </p:cNvPr>
          <p:cNvSpPr>
            <a:spLocks noGrp="1"/>
          </p:cNvSpPr>
          <p:nvPr>
            <p:ph type="sldNum" sz="quarter" idx="12"/>
          </p:nvPr>
        </p:nvSpPr>
        <p:spPr/>
        <p:txBody>
          <a:bodyPr/>
          <a:lstStyle/>
          <a:p>
            <a:fld id="{45651B65-FA6D-4E05-A44B-3CFA07FA5747}" type="slidenum">
              <a:rPr lang="en-US" smtClean="0"/>
              <a:t>‹#›</a:t>
            </a:fld>
            <a:endParaRPr lang="en-US"/>
          </a:p>
        </p:txBody>
      </p:sp>
    </p:spTree>
    <p:extLst>
      <p:ext uri="{BB962C8B-B14F-4D97-AF65-F5344CB8AC3E}">
        <p14:creationId xmlns:p14="http://schemas.microsoft.com/office/powerpoint/2010/main" val="2627805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82235A-3714-4155-9BAE-7BC3988AC5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DE7AF6-6CD3-4E28-A519-8F849CB5CA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04B7AF-9BE3-4DF3-B2C0-776006BCE3AA}"/>
              </a:ext>
            </a:extLst>
          </p:cNvPr>
          <p:cNvSpPr>
            <a:spLocks noGrp="1"/>
          </p:cNvSpPr>
          <p:nvPr>
            <p:ph type="dt" sz="half" idx="10"/>
          </p:nvPr>
        </p:nvSpPr>
        <p:spPr/>
        <p:txBody>
          <a:bodyPr/>
          <a:lstStyle/>
          <a:p>
            <a:fld id="{C98B26E6-952E-4D02-899E-C4152A7D77C0}" type="datetimeFigureOut">
              <a:rPr lang="en-US" smtClean="0"/>
              <a:t>2/16/2022</a:t>
            </a:fld>
            <a:endParaRPr lang="en-US"/>
          </a:p>
        </p:txBody>
      </p:sp>
      <p:sp>
        <p:nvSpPr>
          <p:cNvPr id="5" name="Footer Placeholder 4">
            <a:extLst>
              <a:ext uri="{FF2B5EF4-FFF2-40B4-BE49-F238E27FC236}">
                <a16:creationId xmlns:a16="http://schemas.microsoft.com/office/drawing/2014/main" id="{18083ABF-0D8A-4662-9815-5ABB91FF7B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21BD7D-E1DC-4792-823D-5A273A0FE8FB}"/>
              </a:ext>
            </a:extLst>
          </p:cNvPr>
          <p:cNvSpPr>
            <a:spLocks noGrp="1"/>
          </p:cNvSpPr>
          <p:nvPr>
            <p:ph type="sldNum" sz="quarter" idx="12"/>
          </p:nvPr>
        </p:nvSpPr>
        <p:spPr/>
        <p:txBody>
          <a:bodyPr/>
          <a:lstStyle/>
          <a:p>
            <a:fld id="{45651B65-FA6D-4E05-A44B-3CFA07FA5747}" type="slidenum">
              <a:rPr lang="en-US" smtClean="0"/>
              <a:t>‹#›</a:t>
            </a:fld>
            <a:endParaRPr lang="en-US"/>
          </a:p>
        </p:txBody>
      </p:sp>
    </p:spTree>
    <p:extLst>
      <p:ext uri="{BB962C8B-B14F-4D97-AF65-F5344CB8AC3E}">
        <p14:creationId xmlns:p14="http://schemas.microsoft.com/office/powerpoint/2010/main" val="153619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44C0D-81F7-46B3-BBE9-D3392E3941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B27C58-70BB-4C62-9F83-89382C84C6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F4121F-8B6E-4B00-BA71-0D234EB80676}"/>
              </a:ext>
            </a:extLst>
          </p:cNvPr>
          <p:cNvSpPr>
            <a:spLocks noGrp="1"/>
          </p:cNvSpPr>
          <p:nvPr>
            <p:ph type="dt" sz="half" idx="10"/>
          </p:nvPr>
        </p:nvSpPr>
        <p:spPr/>
        <p:txBody>
          <a:bodyPr/>
          <a:lstStyle/>
          <a:p>
            <a:fld id="{C98B26E6-952E-4D02-899E-C4152A7D77C0}" type="datetimeFigureOut">
              <a:rPr lang="en-US" smtClean="0"/>
              <a:t>2/16/2022</a:t>
            </a:fld>
            <a:endParaRPr lang="en-US"/>
          </a:p>
        </p:txBody>
      </p:sp>
      <p:sp>
        <p:nvSpPr>
          <p:cNvPr id="5" name="Footer Placeholder 4">
            <a:extLst>
              <a:ext uri="{FF2B5EF4-FFF2-40B4-BE49-F238E27FC236}">
                <a16:creationId xmlns:a16="http://schemas.microsoft.com/office/drawing/2014/main" id="{D36B9D4B-F4B2-46AC-857B-515535E292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166ABC-C271-4811-92EB-7F0CAC69A945}"/>
              </a:ext>
            </a:extLst>
          </p:cNvPr>
          <p:cNvSpPr>
            <a:spLocks noGrp="1"/>
          </p:cNvSpPr>
          <p:nvPr>
            <p:ph type="sldNum" sz="quarter" idx="12"/>
          </p:nvPr>
        </p:nvSpPr>
        <p:spPr/>
        <p:txBody>
          <a:bodyPr/>
          <a:lstStyle/>
          <a:p>
            <a:fld id="{45651B65-FA6D-4E05-A44B-3CFA07FA5747}" type="slidenum">
              <a:rPr lang="en-US" smtClean="0"/>
              <a:t>‹#›</a:t>
            </a:fld>
            <a:endParaRPr lang="en-US"/>
          </a:p>
        </p:txBody>
      </p:sp>
    </p:spTree>
    <p:extLst>
      <p:ext uri="{BB962C8B-B14F-4D97-AF65-F5344CB8AC3E}">
        <p14:creationId xmlns:p14="http://schemas.microsoft.com/office/powerpoint/2010/main" val="656791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FB728-BB6B-455F-94B8-2AA54D131C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CE420A-EA6D-4B90-92E5-E848385D4A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61C8EE-1168-4A31-9E7E-70BB5E8D96FA}"/>
              </a:ext>
            </a:extLst>
          </p:cNvPr>
          <p:cNvSpPr>
            <a:spLocks noGrp="1"/>
          </p:cNvSpPr>
          <p:nvPr>
            <p:ph type="dt" sz="half" idx="10"/>
          </p:nvPr>
        </p:nvSpPr>
        <p:spPr/>
        <p:txBody>
          <a:bodyPr/>
          <a:lstStyle/>
          <a:p>
            <a:fld id="{C98B26E6-952E-4D02-899E-C4152A7D77C0}" type="datetimeFigureOut">
              <a:rPr lang="en-US" smtClean="0"/>
              <a:t>2/16/2022</a:t>
            </a:fld>
            <a:endParaRPr lang="en-US"/>
          </a:p>
        </p:txBody>
      </p:sp>
      <p:sp>
        <p:nvSpPr>
          <p:cNvPr id="5" name="Footer Placeholder 4">
            <a:extLst>
              <a:ext uri="{FF2B5EF4-FFF2-40B4-BE49-F238E27FC236}">
                <a16:creationId xmlns:a16="http://schemas.microsoft.com/office/drawing/2014/main" id="{6CB26817-B01D-440F-9D2C-44C7A7AAAC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D2D8C7-DACB-4829-A076-2C5CF1B6B550}"/>
              </a:ext>
            </a:extLst>
          </p:cNvPr>
          <p:cNvSpPr>
            <a:spLocks noGrp="1"/>
          </p:cNvSpPr>
          <p:nvPr>
            <p:ph type="sldNum" sz="quarter" idx="12"/>
          </p:nvPr>
        </p:nvSpPr>
        <p:spPr/>
        <p:txBody>
          <a:bodyPr/>
          <a:lstStyle/>
          <a:p>
            <a:fld id="{45651B65-FA6D-4E05-A44B-3CFA07FA5747}" type="slidenum">
              <a:rPr lang="en-US" smtClean="0"/>
              <a:t>‹#›</a:t>
            </a:fld>
            <a:endParaRPr lang="en-US"/>
          </a:p>
        </p:txBody>
      </p:sp>
    </p:spTree>
    <p:extLst>
      <p:ext uri="{BB962C8B-B14F-4D97-AF65-F5344CB8AC3E}">
        <p14:creationId xmlns:p14="http://schemas.microsoft.com/office/powerpoint/2010/main" val="2584505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45A5D-0E31-4638-920C-47595C4E14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8AB32-4281-427A-ABE9-F6B3E4454A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644079-732D-4D7C-9E32-922FD57532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99F679-071E-47E2-89C1-4B88A677A6DD}"/>
              </a:ext>
            </a:extLst>
          </p:cNvPr>
          <p:cNvSpPr>
            <a:spLocks noGrp="1"/>
          </p:cNvSpPr>
          <p:nvPr>
            <p:ph type="dt" sz="half" idx="10"/>
          </p:nvPr>
        </p:nvSpPr>
        <p:spPr/>
        <p:txBody>
          <a:bodyPr/>
          <a:lstStyle/>
          <a:p>
            <a:fld id="{C98B26E6-952E-4D02-899E-C4152A7D77C0}" type="datetimeFigureOut">
              <a:rPr lang="en-US" smtClean="0"/>
              <a:t>2/16/2022</a:t>
            </a:fld>
            <a:endParaRPr lang="en-US"/>
          </a:p>
        </p:txBody>
      </p:sp>
      <p:sp>
        <p:nvSpPr>
          <p:cNvPr id="6" name="Footer Placeholder 5">
            <a:extLst>
              <a:ext uri="{FF2B5EF4-FFF2-40B4-BE49-F238E27FC236}">
                <a16:creationId xmlns:a16="http://schemas.microsoft.com/office/drawing/2014/main" id="{79C5ED2A-905F-402F-89CE-28C22700A9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028880-E1C6-4A67-B768-C58B219C4AEF}"/>
              </a:ext>
            </a:extLst>
          </p:cNvPr>
          <p:cNvSpPr>
            <a:spLocks noGrp="1"/>
          </p:cNvSpPr>
          <p:nvPr>
            <p:ph type="sldNum" sz="quarter" idx="12"/>
          </p:nvPr>
        </p:nvSpPr>
        <p:spPr/>
        <p:txBody>
          <a:bodyPr/>
          <a:lstStyle/>
          <a:p>
            <a:fld id="{45651B65-FA6D-4E05-A44B-3CFA07FA5747}" type="slidenum">
              <a:rPr lang="en-US" smtClean="0"/>
              <a:t>‹#›</a:t>
            </a:fld>
            <a:endParaRPr lang="en-US"/>
          </a:p>
        </p:txBody>
      </p:sp>
    </p:spTree>
    <p:extLst>
      <p:ext uri="{BB962C8B-B14F-4D97-AF65-F5344CB8AC3E}">
        <p14:creationId xmlns:p14="http://schemas.microsoft.com/office/powerpoint/2010/main" val="1046384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F6590-97BF-48ED-856A-4594760633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48557E-E3EC-40D7-957E-C7D30E795C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D90C0F-A286-4269-A40A-82E9555BD2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1EA09A-912D-430F-9313-2B735C622E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F0E83-4281-461A-A1EC-49E8B662EB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DBF92C-E011-4F57-BB5A-BB61A8BBA559}"/>
              </a:ext>
            </a:extLst>
          </p:cNvPr>
          <p:cNvSpPr>
            <a:spLocks noGrp="1"/>
          </p:cNvSpPr>
          <p:nvPr>
            <p:ph type="dt" sz="half" idx="10"/>
          </p:nvPr>
        </p:nvSpPr>
        <p:spPr/>
        <p:txBody>
          <a:bodyPr/>
          <a:lstStyle/>
          <a:p>
            <a:fld id="{C98B26E6-952E-4D02-899E-C4152A7D77C0}" type="datetimeFigureOut">
              <a:rPr lang="en-US" smtClean="0"/>
              <a:t>2/16/2022</a:t>
            </a:fld>
            <a:endParaRPr lang="en-US"/>
          </a:p>
        </p:txBody>
      </p:sp>
      <p:sp>
        <p:nvSpPr>
          <p:cNvPr id="8" name="Footer Placeholder 7">
            <a:extLst>
              <a:ext uri="{FF2B5EF4-FFF2-40B4-BE49-F238E27FC236}">
                <a16:creationId xmlns:a16="http://schemas.microsoft.com/office/drawing/2014/main" id="{F4511820-B06B-4EF5-AA9E-681E722CB4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2CD61D-C64D-4273-B357-52CB0CF4050D}"/>
              </a:ext>
            </a:extLst>
          </p:cNvPr>
          <p:cNvSpPr>
            <a:spLocks noGrp="1"/>
          </p:cNvSpPr>
          <p:nvPr>
            <p:ph type="sldNum" sz="quarter" idx="12"/>
          </p:nvPr>
        </p:nvSpPr>
        <p:spPr/>
        <p:txBody>
          <a:bodyPr/>
          <a:lstStyle/>
          <a:p>
            <a:fld id="{45651B65-FA6D-4E05-A44B-3CFA07FA5747}" type="slidenum">
              <a:rPr lang="en-US" smtClean="0"/>
              <a:t>‹#›</a:t>
            </a:fld>
            <a:endParaRPr lang="en-US"/>
          </a:p>
        </p:txBody>
      </p:sp>
    </p:spTree>
    <p:extLst>
      <p:ext uri="{BB962C8B-B14F-4D97-AF65-F5344CB8AC3E}">
        <p14:creationId xmlns:p14="http://schemas.microsoft.com/office/powerpoint/2010/main" val="973544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45B3B-C2C1-4557-BB2D-47A8572DE5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2876A8-321E-42C5-8A0E-5E16E3FFCCD3}"/>
              </a:ext>
            </a:extLst>
          </p:cNvPr>
          <p:cNvSpPr>
            <a:spLocks noGrp="1"/>
          </p:cNvSpPr>
          <p:nvPr>
            <p:ph type="dt" sz="half" idx="10"/>
          </p:nvPr>
        </p:nvSpPr>
        <p:spPr/>
        <p:txBody>
          <a:bodyPr/>
          <a:lstStyle/>
          <a:p>
            <a:fld id="{C98B26E6-952E-4D02-899E-C4152A7D77C0}" type="datetimeFigureOut">
              <a:rPr lang="en-US" smtClean="0"/>
              <a:t>2/16/2022</a:t>
            </a:fld>
            <a:endParaRPr lang="en-US"/>
          </a:p>
        </p:txBody>
      </p:sp>
      <p:sp>
        <p:nvSpPr>
          <p:cNvPr id="4" name="Footer Placeholder 3">
            <a:extLst>
              <a:ext uri="{FF2B5EF4-FFF2-40B4-BE49-F238E27FC236}">
                <a16:creationId xmlns:a16="http://schemas.microsoft.com/office/drawing/2014/main" id="{1E335AA0-1E32-4F65-B700-F4DDD86024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D2B0BE-85D9-481B-846A-2AE7B10A0857}"/>
              </a:ext>
            </a:extLst>
          </p:cNvPr>
          <p:cNvSpPr>
            <a:spLocks noGrp="1"/>
          </p:cNvSpPr>
          <p:nvPr>
            <p:ph type="sldNum" sz="quarter" idx="12"/>
          </p:nvPr>
        </p:nvSpPr>
        <p:spPr/>
        <p:txBody>
          <a:bodyPr/>
          <a:lstStyle/>
          <a:p>
            <a:fld id="{45651B65-FA6D-4E05-A44B-3CFA07FA5747}" type="slidenum">
              <a:rPr lang="en-US" smtClean="0"/>
              <a:t>‹#›</a:t>
            </a:fld>
            <a:endParaRPr lang="en-US"/>
          </a:p>
        </p:txBody>
      </p:sp>
    </p:spTree>
    <p:extLst>
      <p:ext uri="{BB962C8B-B14F-4D97-AF65-F5344CB8AC3E}">
        <p14:creationId xmlns:p14="http://schemas.microsoft.com/office/powerpoint/2010/main" val="4189566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2BCD11-7EE1-46F2-AB21-6052434510D9}"/>
              </a:ext>
            </a:extLst>
          </p:cNvPr>
          <p:cNvSpPr>
            <a:spLocks noGrp="1"/>
          </p:cNvSpPr>
          <p:nvPr>
            <p:ph type="dt" sz="half" idx="10"/>
          </p:nvPr>
        </p:nvSpPr>
        <p:spPr/>
        <p:txBody>
          <a:bodyPr/>
          <a:lstStyle/>
          <a:p>
            <a:fld id="{C98B26E6-952E-4D02-899E-C4152A7D77C0}" type="datetimeFigureOut">
              <a:rPr lang="en-US" smtClean="0"/>
              <a:t>2/16/2022</a:t>
            </a:fld>
            <a:endParaRPr lang="en-US"/>
          </a:p>
        </p:txBody>
      </p:sp>
      <p:sp>
        <p:nvSpPr>
          <p:cNvPr id="3" name="Footer Placeholder 2">
            <a:extLst>
              <a:ext uri="{FF2B5EF4-FFF2-40B4-BE49-F238E27FC236}">
                <a16:creationId xmlns:a16="http://schemas.microsoft.com/office/drawing/2014/main" id="{9503CEBB-0587-424D-A536-152D0A4215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6B1DBE-2591-4439-A3D9-7096EC578618}"/>
              </a:ext>
            </a:extLst>
          </p:cNvPr>
          <p:cNvSpPr>
            <a:spLocks noGrp="1"/>
          </p:cNvSpPr>
          <p:nvPr>
            <p:ph type="sldNum" sz="quarter" idx="12"/>
          </p:nvPr>
        </p:nvSpPr>
        <p:spPr/>
        <p:txBody>
          <a:bodyPr/>
          <a:lstStyle/>
          <a:p>
            <a:fld id="{45651B65-FA6D-4E05-A44B-3CFA07FA5747}" type="slidenum">
              <a:rPr lang="en-US" smtClean="0"/>
              <a:t>‹#›</a:t>
            </a:fld>
            <a:endParaRPr lang="en-US"/>
          </a:p>
        </p:txBody>
      </p:sp>
    </p:spTree>
    <p:extLst>
      <p:ext uri="{BB962C8B-B14F-4D97-AF65-F5344CB8AC3E}">
        <p14:creationId xmlns:p14="http://schemas.microsoft.com/office/powerpoint/2010/main" val="16970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86219-7EC3-4E10-8E4E-3E252D5273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620F32-7BA3-48E0-B587-B11825B227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24E0D6-5266-425D-B2BF-2FF224488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6F4CC6-EF58-4716-91C6-D1F88C08A61A}"/>
              </a:ext>
            </a:extLst>
          </p:cNvPr>
          <p:cNvSpPr>
            <a:spLocks noGrp="1"/>
          </p:cNvSpPr>
          <p:nvPr>
            <p:ph type="dt" sz="half" idx="10"/>
          </p:nvPr>
        </p:nvSpPr>
        <p:spPr/>
        <p:txBody>
          <a:bodyPr/>
          <a:lstStyle/>
          <a:p>
            <a:fld id="{C98B26E6-952E-4D02-899E-C4152A7D77C0}" type="datetimeFigureOut">
              <a:rPr lang="en-US" smtClean="0"/>
              <a:t>2/16/2022</a:t>
            </a:fld>
            <a:endParaRPr lang="en-US"/>
          </a:p>
        </p:txBody>
      </p:sp>
      <p:sp>
        <p:nvSpPr>
          <p:cNvPr id="6" name="Footer Placeholder 5">
            <a:extLst>
              <a:ext uri="{FF2B5EF4-FFF2-40B4-BE49-F238E27FC236}">
                <a16:creationId xmlns:a16="http://schemas.microsoft.com/office/drawing/2014/main" id="{575FCB74-428F-46EA-8DD3-164547EE4F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53E260-2479-4CFB-A767-179DF6B6C1C2}"/>
              </a:ext>
            </a:extLst>
          </p:cNvPr>
          <p:cNvSpPr>
            <a:spLocks noGrp="1"/>
          </p:cNvSpPr>
          <p:nvPr>
            <p:ph type="sldNum" sz="quarter" idx="12"/>
          </p:nvPr>
        </p:nvSpPr>
        <p:spPr/>
        <p:txBody>
          <a:bodyPr/>
          <a:lstStyle/>
          <a:p>
            <a:fld id="{45651B65-FA6D-4E05-A44B-3CFA07FA5747}" type="slidenum">
              <a:rPr lang="en-US" smtClean="0"/>
              <a:t>‹#›</a:t>
            </a:fld>
            <a:endParaRPr lang="en-US"/>
          </a:p>
        </p:txBody>
      </p:sp>
    </p:spTree>
    <p:extLst>
      <p:ext uri="{BB962C8B-B14F-4D97-AF65-F5344CB8AC3E}">
        <p14:creationId xmlns:p14="http://schemas.microsoft.com/office/powerpoint/2010/main" val="1464550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5A6C8-4273-46CF-B1B7-4416145F47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C971F2-C2FA-4402-9B5F-E79D714AB9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37917C-5D8D-4951-9018-CDADE3DB24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48C188-2D9E-4EEA-BEC7-18CD4222146F}"/>
              </a:ext>
            </a:extLst>
          </p:cNvPr>
          <p:cNvSpPr>
            <a:spLocks noGrp="1"/>
          </p:cNvSpPr>
          <p:nvPr>
            <p:ph type="dt" sz="half" idx="10"/>
          </p:nvPr>
        </p:nvSpPr>
        <p:spPr/>
        <p:txBody>
          <a:bodyPr/>
          <a:lstStyle/>
          <a:p>
            <a:fld id="{C98B26E6-952E-4D02-899E-C4152A7D77C0}" type="datetimeFigureOut">
              <a:rPr lang="en-US" smtClean="0"/>
              <a:t>2/16/2022</a:t>
            </a:fld>
            <a:endParaRPr lang="en-US"/>
          </a:p>
        </p:txBody>
      </p:sp>
      <p:sp>
        <p:nvSpPr>
          <p:cNvPr id="6" name="Footer Placeholder 5">
            <a:extLst>
              <a:ext uri="{FF2B5EF4-FFF2-40B4-BE49-F238E27FC236}">
                <a16:creationId xmlns:a16="http://schemas.microsoft.com/office/drawing/2014/main" id="{2E37FF28-7B10-457D-B735-A7E3CEE31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700434-D70E-4C19-8D14-F7881155D9A6}"/>
              </a:ext>
            </a:extLst>
          </p:cNvPr>
          <p:cNvSpPr>
            <a:spLocks noGrp="1"/>
          </p:cNvSpPr>
          <p:nvPr>
            <p:ph type="sldNum" sz="quarter" idx="12"/>
          </p:nvPr>
        </p:nvSpPr>
        <p:spPr/>
        <p:txBody>
          <a:bodyPr/>
          <a:lstStyle/>
          <a:p>
            <a:fld id="{45651B65-FA6D-4E05-A44B-3CFA07FA5747}" type="slidenum">
              <a:rPr lang="en-US" smtClean="0"/>
              <a:t>‹#›</a:t>
            </a:fld>
            <a:endParaRPr lang="en-US"/>
          </a:p>
        </p:txBody>
      </p:sp>
    </p:spTree>
    <p:extLst>
      <p:ext uri="{BB962C8B-B14F-4D97-AF65-F5344CB8AC3E}">
        <p14:creationId xmlns:p14="http://schemas.microsoft.com/office/powerpoint/2010/main" val="923362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9933"/>
            </a:gs>
            <a:gs pos="100000">
              <a:srgbClr val="FFCC00"/>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64D8A6-81E7-48B2-AAF2-CFB7FA3B41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6218F50-5808-4DBE-B8A5-80FBFE3869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BD845B-C0BC-4CFB-BF2D-A76D43CA5F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8B26E6-952E-4D02-899E-C4152A7D77C0}" type="datetimeFigureOut">
              <a:rPr lang="en-US" smtClean="0"/>
              <a:t>2/16/2022</a:t>
            </a:fld>
            <a:endParaRPr lang="en-US"/>
          </a:p>
        </p:txBody>
      </p:sp>
      <p:sp>
        <p:nvSpPr>
          <p:cNvPr id="5" name="Footer Placeholder 4">
            <a:extLst>
              <a:ext uri="{FF2B5EF4-FFF2-40B4-BE49-F238E27FC236}">
                <a16:creationId xmlns:a16="http://schemas.microsoft.com/office/drawing/2014/main" id="{932BEC05-E743-40B8-A887-E6CB7048F4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E12888-D70E-4349-803A-4A3117E0E4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651B65-FA6D-4E05-A44B-3CFA07FA5747}" type="slidenum">
              <a:rPr lang="en-US" smtClean="0"/>
              <a:t>‹#›</a:t>
            </a:fld>
            <a:endParaRPr lang="en-US"/>
          </a:p>
        </p:txBody>
      </p:sp>
    </p:spTree>
    <p:extLst>
      <p:ext uri="{BB962C8B-B14F-4D97-AF65-F5344CB8AC3E}">
        <p14:creationId xmlns:p14="http://schemas.microsoft.com/office/powerpoint/2010/main" val="900621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www.sollet.io/" TargetMode="External"/><Relationship Id="rId2" Type="http://schemas.openxmlformats.org/officeDocument/2006/relationships/hyperlink" Target="https://phantom.app/"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A public bathroom with urinals&#10;&#10;Description automatically generated with medium confidence">
            <a:extLst>
              <a:ext uri="{FF2B5EF4-FFF2-40B4-BE49-F238E27FC236}">
                <a16:creationId xmlns:a16="http://schemas.microsoft.com/office/drawing/2014/main" id="{FD8F93D6-B204-4289-85FA-484B898606CF}"/>
              </a:ext>
            </a:extLst>
          </p:cNvPr>
          <p:cNvPicPr>
            <a:picLocks noChangeAspect="1"/>
          </p:cNvPicPr>
          <p:nvPr/>
        </p:nvPicPr>
        <p:blipFill rotWithShape="1">
          <a:blip r:embed="rId2">
            <a:extLst>
              <a:ext uri="{28A0092B-C50C-407E-A947-70E740481C1C}">
                <a14:useLocalDpi xmlns:a14="http://schemas.microsoft.com/office/drawing/2010/main" val="0"/>
              </a:ext>
            </a:extLst>
          </a:blip>
          <a:srcRect t="25000"/>
          <a:stretch/>
        </p:blipFill>
        <p:spPr>
          <a:xfrm>
            <a:off x="-3746" y="0"/>
            <a:ext cx="12192000" cy="6858000"/>
          </a:xfrm>
          <a:prstGeom prst="rect">
            <a:avLst/>
          </a:prstGeom>
        </p:spPr>
      </p:pic>
      <p:pic>
        <p:nvPicPr>
          <p:cNvPr id="56" name="Picture 55">
            <a:extLst>
              <a:ext uri="{FF2B5EF4-FFF2-40B4-BE49-F238E27FC236}">
                <a16:creationId xmlns:a16="http://schemas.microsoft.com/office/drawing/2014/main" id="{108DD863-66C9-45F5-9A06-4481CBFB3EF9}"/>
              </a:ext>
            </a:extLst>
          </p:cNvPr>
          <p:cNvPicPr>
            <a:picLocks noChangeAspect="1"/>
          </p:cNvPicPr>
          <p:nvPr/>
        </p:nvPicPr>
        <p:blipFill rotWithShape="1">
          <a:blip r:embed="rId3">
            <a:extLst>
              <a:ext uri="{28A0092B-C50C-407E-A947-70E740481C1C}">
                <a14:useLocalDpi xmlns:a14="http://schemas.microsoft.com/office/drawing/2010/main" val="0"/>
              </a:ext>
            </a:extLst>
          </a:blip>
          <a:srcRect r="15626"/>
          <a:stretch/>
        </p:blipFill>
        <p:spPr>
          <a:xfrm>
            <a:off x="8282797" y="2689943"/>
            <a:ext cx="2604944" cy="3087369"/>
          </a:xfrm>
          <a:prstGeom prst="rect">
            <a:avLst/>
          </a:prstGeom>
        </p:spPr>
      </p:pic>
      <p:pic>
        <p:nvPicPr>
          <p:cNvPr id="5" name="Picture 4" descr="A picture containing text, vector graphics&#10;&#10;Description automatically generated">
            <a:extLst>
              <a:ext uri="{FF2B5EF4-FFF2-40B4-BE49-F238E27FC236}">
                <a16:creationId xmlns:a16="http://schemas.microsoft.com/office/drawing/2014/main" id="{30397DEC-D5F5-4FC4-A586-DC9CB923D501}"/>
              </a:ext>
            </a:extLst>
          </p:cNvPr>
          <p:cNvPicPr>
            <a:picLocks noChangeAspect="1"/>
          </p:cNvPicPr>
          <p:nvPr/>
        </p:nvPicPr>
        <p:blipFill rotWithShape="1">
          <a:blip r:embed="rId4">
            <a:extLst>
              <a:ext uri="{28A0092B-C50C-407E-A947-70E740481C1C}">
                <a14:useLocalDpi xmlns:a14="http://schemas.microsoft.com/office/drawing/2010/main" val="0"/>
              </a:ext>
            </a:extLst>
          </a:blip>
          <a:srcRect l="20500" r="15214"/>
          <a:stretch/>
        </p:blipFill>
        <p:spPr>
          <a:xfrm>
            <a:off x="7094215" y="2689944"/>
            <a:ext cx="1984747" cy="3087368"/>
          </a:xfrm>
          <a:prstGeom prst="rect">
            <a:avLst/>
          </a:prstGeom>
        </p:spPr>
      </p:pic>
      <p:pic>
        <p:nvPicPr>
          <p:cNvPr id="13" name="Picture 12" descr="A picture containing text, toy&#10;&#10;Description automatically generated">
            <a:extLst>
              <a:ext uri="{FF2B5EF4-FFF2-40B4-BE49-F238E27FC236}">
                <a16:creationId xmlns:a16="http://schemas.microsoft.com/office/drawing/2014/main" id="{6D4B44D7-3A88-438C-ACA4-B817AE84F921}"/>
              </a:ext>
            </a:extLst>
          </p:cNvPr>
          <p:cNvPicPr>
            <a:picLocks noChangeAspect="1"/>
          </p:cNvPicPr>
          <p:nvPr/>
        </p:nvPicPr>
        <p:blipFill rotWithShape="1">
          <a:blip r:embed="rId5">
            <a:extLst>
              <a:ext uri="{28A0092B-C50C-407E-A947-70E740481C1C}">
                <a14:useLocalDpi xmlns:a14="http://schemas.microsoft.com/office/drawing/2010/main" val="0"/>
              </a:ext>
            </a:extLst>
          </a:blip>
          <a:srcRect l="6073" r="14428"/>
          <a:stretch/>
        </p:blipFill>
        <p:spPr>
          <a:xfrm>
            <a:off x="503191" y="2692147"/>
            <a:ext cx="2454458" cy="3087368"/>
          </a:xfrm>
          <a:prstGeom prst="rect">
            <a:avLst/>
          </a:prstGeom>
        </p:spPr>
      </p:pic>
      <p:pic>
        <p:nvPicPr>
          <p:cNvPr id="15" name="Picture 14" descr="A picture containing toy&#10;&#10;Description automatically generated">
            <a:extLst>
              <a:ext uri="{FF2B5EF4-FFF2-40B4-BE49-F238E27FC236}">
                <a16:creationId xmlns:a16="http://schemas.microsoft.com/office/drawing/2014/main" id="{6DB59F65-AFA9-406D-9014-EDB16C933F90}"/>
              </a:ext>
            </a:extLst>
          </p:cNvPr>
          <p:cNvPicPr>
            <a:picLocks noChangeAspect="1"/>
          </p:cNvPicPr>
          <p:nvPr/>
        </p:nvPicPr>
        <p:blipFill rotWithShape="1">
          <a:blip r:embed="rId6">
            <a:extLst>
              <a:ext uri="{28A0092B-C50C-407E-A947-70E740481C1C}">
                <a14:useLocalDpi xmlns:a14="http://schemas.microsoft.com/office/drawing/2010/main" val="0"/>
              </a:ext>
            </a:extLst>
          </a:blip>
          <a:srcRect l="15632" r="16243"/>
          <a:stretch/>
        </p:blipFill>
        <p:spPr>
          <a:xfrm>
            <a:off x="2301724" y="2699940"/>
            <a:ext cx="2103269" cy="3087368"/>
          </a:xfrm>
          <a:prstGeom prst="rect">
            <a:avLst/>
          </a:prstGeom>
        </p:spPr>
      </p:pic>
      <p:pic>
        <p:nvPicPr>
          <p:cNvPr id="7" name="Picture 6" descr="Icon&#10;&#10;Description automatically generated">
            <a:extLst>
              <a:ext uri="{FF2B5EF4-FFF2-40B4-BE49-F238E27FC236}">
                <a16:creationId xmlns:a16="http://schemas.microsoft.com/office/drawing/2014/main" id="{618D9D0B-958D-497F-AC1E-427084400274}"/>
              </a:ext>
            </a:extLst>
          </p:cNvPr>
          <p:cNvPicPr>
            <a:picLocks noChangeAspect="1"/>
          </p:cNvPicPr>
          <p:nvPr/>
        </p:nvPicPr>
        <p:blipFill rotWithShape="1">
          <a:blip r:embed="rId7">
            <a:extLst>
              <a:ext uri="{28A0092B-C50C-407E-A947-70E740481C1C}">
                <a14:useLocalDpi xmlns:a14="http://schemas.microsoft.com/office/drawing/2010/main" val="0"/>
              </a:ext>
            </a:extLst>
          </a:blip>
          <a:srcRect l="9191" r="22684"/>
          <a:stretch/>
        </p:blipFill>
        <p:spPr>
          <a:xfrm>
            <a:off x="5079749" y="2689944"/>
            <a:ext cx="2103270" cy="3087368"/>
          </a:xfrm>
          <a:prstGeom prst="rect">
            <a:avLst/>
          </a:prstGeom>
        </p:spPr>
      </p:pic>
      <p:pic>
        <p:nvPicPr>
          <p:cNvPr id="9" name="Picture 8">
            <a:extLst>
              <a:ext uri="{FF2B5EF4-FFF2-40B4-BE49-F238E27FC236}">
                <a16:creationId xmlns:a16="http://schemas.microsoft.com/office/drawing/2014/main" id="{9659F3B1-8B4F-4FDB-952F-700354B97FA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346261" y="2697736"/>
            <a:ext cx="3087369" cy="3087369"/>
          </a:xfrm>
          <a:prstGeom prst="rect">
            <a:avLst/>
          </a:prstGeom>
        </p:spPr>
      </p:pic>
      <p:sp>
        <p:nvSpPr>
          <p:cNvPr id="2" name="Title 1">
            <a:extLst>
              <a:ext uri="{FF2B5EF4-FFF2-40B4-BE49-F238E27FC236}">
                <a16:creationId xmlns:a16="http://schemas.microsoft.com/office/drawing/2014/main" id="{896FCE78-1FD3-401C-A7C7-E713670863C3}"/>
              </a:ext>
            </a:extLst>
          </p:cNvPr>
          <p:cNvSpPr>
            <a:spLocks noGrp="1"/>
          </p:cNvSpPr>
          <p:nvPr>
            <p:ph type="ctrTitle"/>
          </p:nvPr>
        </p:nvSpPr>
        <p:spPr>
          <a:xfrm>
            <a:off x="-948012" y="1078485"/>
            <a:ext cx="9144000" cy="1204645"/>
          </a:xfrm>
        </p:spPr>
        <p:txBody>
          <a:bodyPr>
            <a:noAutofit/>
          </a:bodyPr>
          <a:lstStyle/>
          <a:p>
            <a:r>
              <a:rPr lang="en-US" sz="9600" dirty="0">
                <a:solidFill>
                  <a:srgbClr val="FFC000"/>
                </a:solidFill>
                <a:effectLst>
                  <a:outerShdw blurRad="38100" dist="38100" dir="2700000" algn="tl">
                    <a:srgbClr val="000000">
                      <a:alpha val="43137"/>
                    </a:srgbClr>
                  </a:outerShdw>
                </a:effectLst>
                <a:latin typeface="Gill Sans Nova Cond Ultra Bold" panose="020B0B04020104020203" pitchFamily="34" charset="0"/>
              </a:rPr>
              <a:t>The Shitz</a:t>
            </a:r>
          </a:p>
        </p:txBody>
      </p:sp>
      <p:sp>
        <p:nvSpPr>
          <p:cNvPr id="48" name="Rectangle: Rounded Corners 47">
            <a:extLst>
              <a:ext uri="{FF2B5EF4-FFF2-40B4-BE49-F238E27FC236}">
                <a16:creationId xmlns:a16="http://schemas.microsoft.com/office/drawing/2014/main" id="{540EAB51-606E-4769-994C-AACF513C609C}"/>
              </a:ext>
            </a:extLst>
          </p:cNvPr>
          <p:cNvSpPr/>
          <p:nvPr/>
        </p:nvSpPr>
        <p:spPr>
          <a:xfrm>
            <a:off x="4335699" y="6123189"/>
            <a:ext cx="3860289" cy="430867"/>
          </a:xfrm>
          <a:prstGeom prst="roundRect">
            <a:avLst/>
          </a:prstGeom>
          <a:solidFill>
            <a:srgbClr val="FFC000"/>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Click to Mint</a:t>
            </a:r>
          </a:p>
        </p:txBody>
      </p:sp>
    </p:spTree>
    <p:extLst>
      <p:ext uri="{BB962C8B-B14F-4D97-AF65-F5344CB8AC3E}">
        <p14:creationId xmlns:p14="http://schemas.microsoft.com/office/powerpoint/2010/main" val="275972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What are the Rarities and Types of Shitz?</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699541" y="1853959"/>
            <a:ext cx="10792918" cy="2759730"/>
          </a:xfrm>
          <a:prstGeom prst="rect">
            <a:avLst/>
          </a:prstGeom>
          <a:noFill/>
        </p:spPr>
        <p:txBody>
          <a:bodyPr wrap="square" rtlCol="0">
            <a:spAutoFit/>
          </a:bodyPr>
          <a:lstStyle/>
          <a:p>
            <a:pPr algn="ctr" rtl="0">
              <a:spcBef>
                <a:spcPts val="0"/>
              </a:spcBef>
              <a:spcAft>
                <a:spcPts val="800"/>
              </a:spcAft>
            </a:pPr>
            <a:r>
              <a:rPr lang="en-US" sz="3200" b="0" i="0" u="none" strike="noStrike" dirty="0">
                <a:solidFill>
                  <a:srgbClr val="000000"/>
                </a:solidFill>
                <a:effectLst/>
                <a:latin typeface="Comic Sans MS" panose="030F0702030302020204" pitchFamily="66" charset="0"/>
              </a:rPr>
              <a:t>Super Rare</a:t>
            </a:r>
          </a:p>
          <a:p>
            <a:pPr algn="just" rtl="0">
              <a:spcBef>
                <a:spcPts val="0"/>
              </a:spcBef>
              <a:spcAft>
                <a:spcPts val="800"/>
              </a:spcAft>
            </a:pPr>
            <a:endParaRPr lang="en-US" sz="2800" dirty="0">
              <a:solidFill>
                <a:srgbClr val="000000"/>
              </a:solidFill>
              <a:latin typeface="Comic Sans MS" panose="030F0702030302020204" pitchFamily="66" charset="0"/>
            </a:endParaRPr>
          </a:p>
          <a:p>
            <a:pPr algn="just" rtl="0">
              <a:spcBef>
                <a:spcPts val="0"/>
              </a:spcBef>
              <a:spcAft>
                <a:spcPts val="800"/>
              </a:spcAft>
            </a:pPr>
            <a:r>
              <a:rPr lang="en-US" sz="2800" dirty="0">
                <a:solidFill>
                  <a:srgbClr val="000000"/>
                </a:solidFill>
                <a:latin typeface="Comic Sans MS" panose="030F0702030302020204" pitchFamily="66" charset="0"/>
              </a:rPr>
              <a:t>Shitztormz: </a:t>
            </a:r>
            <a:r>
              <a:rPr lang="en-US" sz="2400" dirty="0">
                <a:solidFill>
                  <a:srgbClr val="000000"/>
                </a:solidFill>
                <a:latin typeface="Comic Sans MS" panose="030F0702030302020204" pitchFamily="66" charset="0"/>
              </a:rPr>
              <a:t>The </a:t>
            </a:r>
            <a:r>
              <a:rPr lang="en-US" sz="2400" dirty="0" err="1">
                <a:solidFill>
                  <a:srgbClr val="000000"/>
                </a:solidFill>
                <a:latin typeface="Comic Sans MS" panose="030F0702030302020204" pitchFamily="66" charset="0"/>
              </a:rPr>
              <a:t>Shitztorms</a:t>
            </a:r>
            <a:r>
              <a:rPr lang="en-US" sz="2400" dirty="0">
                <a:solidFill>
                  <a:srgbClr val="000000"/>
                </a:solidFill>
                <a:latin typeface="Comic Sans MS" panose="030F0702030302020204" pitchFamily="66" charset="0"/>
              </a:rPr>
              <a:t> are very bad Shitz.  Where they go, trouble follows.  They are violent criminals.  They have </a:t>
            </a:r>
            <a:r>
              <a:rPr lang="en-US" sz="2400" dirty="0" err="1">
                <a:solidFill>
                  <a:srgbClr val="000000"/>
                </a:solidFill>
                <a:latin typeface="Comic Sans MS" panose="030F0702030302020204" pitchFamily="66" charset="0"/>
              </a:rPr>
              <a:t>antiShitzal</a:t>
            </a:r>
            <a:r>
              <a:rPr lang="en-US" sz="2400" dirty="0">
                <a:solidFill>
                  <a:srgbClr val="000000"/>
                </a:solidFill>
                <a:latin typeface="Comic Sans MS" panose="030F0702030302020204" pitchFamily="66" charset="0"/>
              </a:rPr>
              <a:t> </a:t>
            </a:r>
            <a:r>
              <a:rPr lang="en-US" sz="2400" dirty="0" err="1">
                <a:solidFill>
                  <a:srgbClr val="000000"/>
                </a:solidFill>
                <a:latin typeface="Comic Sans MS" panose="030F0702030302020204" pitchFamily="66" charset="0"/>
              </a:rPr>
              <a:t>shitzonalities</a:t>
            </a:r>
            <a:r>
              <a:rPr lang="en-US" sz="2400" dirty="0">
                <a:solidFill>
                  <a:srgbClr val="000000"/>
                </a:solidFill>
                <a:latin typeface="Comic Sans MS" panose="030F0702030302020204" pitchFamily="66" charset="0"/>
              </a:rPr>
              <a:t>.  Fortunately, they are super rare.  They commit all types of crimes.</a:t>
            </a:r>
          </a:p>
        </p:txBody>
      </p:sp>
    </p:spTree>
    <p:extLst>
      <p:ext uri="{BB962C8B-B14F-4D97-AF65-F5344CB8AC3E}">
        <p14:creationId xmlns:p14="http://schemas.microsoft.com/office/powerpoint/2010/main" val="1309388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What are the Rarities and Types of Shitz?</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699541" y="1853959"/>
            <a:ext cx="10792918" cy="3867725"/>
          </a:xfrm>
          <a:prstGeom prst="rect">
            <a:avLst/>
          </a:prstGeom>
          <a:noFill/>
        </p:spPr>
        <p:txBody>
          <a:bodyPr wrap="square" rtlCol="0">
            <a:spAutoFit/>
          </a:bodyPr>
          <a:lstStyle/>
          <a:p>
            <a:pPr algn="ctr" rtl="0">
              <a:spcBef>
                <a:spcPts val="0"/>
              </a:spcBef>
              <a:spcAft>
                <a:spcPts val="800"/>
              </a:spcAft>
            </a:pPr>
            <a:r>
              <a:rPr lang="en-US" sz="3200" b="0" i="0" u="none" strike="noStrike" dirty="0">
                <a:solidFill>
                  <a:srgbClr val="000000"/>
                </a:solidFill>
                <a:effectLst/>
                <a:latin typeface="Comic Sans MS" panose="030F0702030302020204" pitchFamily="66" charset="0"/>
              </a:rPr>
              <a:t>Rare</a:t>
            </a:r>
          </a:p>
          <a:p>
            <a:pPr algn="just" rtl="0">
              <a:spcBef>
                <a:spcPts val="0"/>
              </a:spcBef>
              <a:spcAft>
                <a:spcPts val="800"/>
              </a:spcAft>
            </a:pPr>
            <a:endParaRPr lang="en-US" sz="2800" dirty="0">
              <a:solidFill>
                <a:srgbClr val="000000"/>
              </a:solidFill>
              <a:latin typeface="Comic Sans MS" panose="030F0702030302020204" pitchFamily="66" charset="0"/>
            </a:endParaRPr>
          </a:p>
          <a:p>
            <a:pPr algn="just" rtl="0">
              <a:spcBef>
                <a:spcPts val="0"/>
              </a:spcBef>
              <a:spcAft>
                <a:spcPts val="800"/>
              </a:spcAft>
            </a:pPr>
            <a:r>
              <a:rPr lang="en-US" sz="2800" dirty="0">
                <a:solidFill>
                  <a:srgbClr val="000000"/>
                </a:solidFill>
                <a:latin typeface="Comic Sans MS" panose="030F0702030302020204" pitchFamily="66" charset="0"/>
              </a:rPr>
              <a:t>Shitz Kickers (rare): </a:t>
            </a:r>
            <a:r>
              <a:rPr lang="en-US" sz="2400" dirty="0">
                <a:solidFill>
                  <a:srgbClr val="000000"/>
                </a:solidFill>
                <a:latin typeface="Comic Sans MS" panose="030F0702030302020204" pitchFamily="66" charset="0"/>
              </a:rPr>
              <a:t>The Shitz Kickers live on the outskirts of </a:t>
            </a:r>
            <a:r>
              <a:rPr lang="en-US" sz="2400" dirty="0" err="1">
                <a:solidFill>
                  <a:srgbClr val="000000"/>
                </a:solidFill>
                <a:latin typeface="Comic Sans MS" panose="030F0702030302020204" pitchFamily="66" charset="0"/>
              </a:rPr>
              <a:t>Shitzville</a:t>
            </a:r>
            <a:r>
              <a:rPr lang="en-US" sz="2400" dirty="0">
                <a:solidFill>
                  <a:srgbClr val="000000"/>
                </a:solidFill>
                <a:latin typeface="Comic Sans MS" panose="030F0702030302020204" pitchFamily="66" charset="0"/>
              </a:rPr>
              <a:t>, really in the country.  Shitz Kickers can have any type of occupation, but most of them are farmers, ranchers, cowboys and cowgirls, and oilers.  They can have variable social status and wealth.  Some are owners, and some are workers.  Because of their easy access to fresh vegetables, it is not uncommon to see undigested corn kernels and other vegetarian ruffage in these Shitz.</a:t>
            </a:r>
          </a:p>
        </p:txBody>
      </p:sp>
    </p:spTree>
    <p:extLst>
      <p:ext uri="{BB962C8B-B14F-4D97-AF65-F5344CB8AC3E}">
        <p14:creationId xmlns:p14="http://schemas.microsoft.com/office/powerpoint/2010/main" val="3562314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What are the Rarities and Types of Shitz?</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699541" y="1853959"/>
            <a:ext cx="10792918" cy="3867725"/>
          </a:xfrm>
          <a:prstGeom prst="rect">
            <a:avLst/>
          </a:prstGeom>
          <a:noFill/>
        </p:spPr>
        <p:txBody>
          <a:bodyPr wrap="square" rtlCol="0">
            <a:spAutoFit/>
          </a:bodyPr>
          <a:lstStyle/>
          <a:p>
            <a:pPr algn="ctr" rtl="0">
              <a:spcBef>
                <a:spcPts val="0"/>
              </a:spcBef>
              <a:spcAft>
                <a:spcPts val="800"/>
              </a:spcAft>
            </a:pPr>
            <a:r>
              <a:rPr lang="en-US" sz="3200" b="0" i="0" u="none" strike="noStrike" dirty="0">
                <a:solidFill>
                  <a:srgbClr val="000000"/>
                </a:solidFill>
                <a:effectLst/>
                <a:latin typeface="Comic Sans MS" panose="030F0702030302020204" pitchFamily="66" charset="0"/>
              </a:rPr>
              <a:t>Rare</a:t>
            </a:r>
          </a:p>
          <a:p>
            <a:pPr algn="just" rtl="0">
              <a:spcBef>
                <a:spcPts val="0"/>
              </a:spcBef>
              <a:spcAft>
                <a:spcPts val="800"/>
              </a:spcAft>
            </a:pPr>
            <a:endParaRPr lang="en-US" sz="2800" dirty="0">
              <a:solidFill>
                <a:srgbClr val="000000"/>
              </a:solidFill>
              <a:latin typeface="Comic Sans MS" panose="030F0702030302020204" pitchFamily="66" charset="0"/>
            </a:endParaRPr>
          </a:p>
          <a:p>
            <a:pPr algn="just" rtl="0">
              <a:spcBef>
                <a:spcPts val="0"/>
              </a:spcBef>
              <a:spcAft>
                <a:spcPts val="800"/>
              </a:spcAft>
            </a:pPr>
            <a:r>
              <a:rPr lang="en-US" sz="2800" dirty="0">
                <a:solidFill>
                  <a:srgbClr val="000000"/>
                </a:solidFill>
                <a:latin typeface="Comic Sans MS" panose="030F0702030302020204" pitchFamily="66" charset="0"/>
              </a:rPr>
              <a:t>Give-A-Shitz: </a:t>
            </a:r>
            <a:r>
              <a:rPr lang="en-US" sz="2400" dirty="0">
                <a:solidFill>
                  <a:srgbClr val="000000"/>
                </a:solidFill>
                <a:latin typeface="Comic Sans MS" panose="030F0702030302020204" pitchFamily="66" charset="0"/>
              </a:rPr>
              <a:t>The Give-A-Shitz are the lifeblood of </a:t>
            </a:r>
            <a:r>
              <a:rPr lang="en-US" sz="2400" dirty="0" err="1">
                <a:solidFill>
                  <a:srgbClr val="000000"/>
                </a:solidFill>
                <a:latin typeface="Comic Sans MS" panose="030F0702030302020204" pitchFamily="66" charset="0"/>
              </a:rPr>
              <a:t>Shitzville</a:t>
            </a:r>
            <a:r>
              <a:rPr lang="en-US" sz="2400" dirty="0">
                <a:solidFill>
                  <a:srgbClr val="000000"/>
                </a:solidFill>
                <a:latin typeface="Comic Sans MS" panose="030F0702030302020204" pitchFamily="66" charset="0"/>
              </a:rPr>
              <a:t>.  They make the Shitz turn.  They are physicians, nurses, police officers, firefighters, social workers, teachers, veterinarians, and paramedics.  These Shitz really care about all the other Shitz, sometimes to their own detriment.  They don’t go out for fun too much because they are always working.  That’s why they are usually seen wearing their work clothes. </a:t>
            </a:r>
            <a:r>
              <a:rPr lang="en-US" sz="2400" dirty="0" err="1">
                <a:solidFill>
                  <a:srgbClr val="000000"/>
                </a:solidFill>
                <a:latin typeface="Comic Sans MS" panose="030F0702030302020204" pitchFamily="66" charset="0"/>
              </a:rPr>
              <a:t>Shitzville</a:t>
            </a:r>
            <a:r>
              <a:rPr lang="en-US" sz="2400" dirty="0">
                <a:solidFill>
                  <a:srgbClr val="000000"/>
                </a:solidFill>
                <a:latin typeface="Comic Sans MS" panose="030F0702030302020204" pitchFamily="66" charset="0"/>
              </a:rPr>
              <a:t> would go to shit without them.</a:t>
            </a:r>
          </a:p>
        </p:txBody>
      </p:sp>
    </p:spTree>
    <p:extLst>
      <p:ext uri="{BB962C8B-B14F-4D97-AF65-F5344CB8AC3E}">
        <p14:creationId xmlns:p14="http://schemas.microsoft.com/office/powerpoint/2010/main" val="298193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What are the Rarities and Types of Shitz?</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699541" y="1853959"/>
            <a:ext cx="10792918" cy="3129062"/>
          </a:xfrm>
          <a:prstGeom prst="rect">
            <a:avLst/>
          </a:prstGeom>
          <a:noFill/>
        </p:spPr>
        <p:txBody>
          <a:bodyPr wrap="square" rtlCol="0">
            <a:spAutoFit/>
          </a:bodyPr>
          <a:lstStyle/>
          <a:p>
            <a:pPr algn="ctr" rtl="0">
              <a:spcBef>
                <a:spcPts val="0"/>
              </a:spcBef>
              <a:spcAft>
                <a:spcPts val="800"/>
              </a:spcAft>
            </a:pPr>
            <a:r>
              <a:rPr lang="en-US" sz="3200" b="0" i="0" u="none" strike="noStrike" dirty="0">
                <a:solidFill>
                  <a:srgbClr val="000000"/>
                </a:solidFill>
                <a:effectLst/>
                <a:latin typeface="Comic Sans MS" panose="030F0702030302020204" pitchFamily="66" charset="0"/>
              </a:rPr>
              <a:t>Rare</a:t>
            </a:r>
          </a:p>
          <a:p>
            <a:pPr algn="just" rtl="0">
              <a:spcBef>
                <a:spcPts val="0"/>
              </a:spcBef>
              <a:spcAft>
                <a:spcPts val="800"/>
              </a:spcAft>
            </a:pPr>
            <a:endParaRPr lang="en-US" sz="2800" dirty="0">
              <a:solidFill>
                <a:srgbClr val="000000"/>
              </a:solidFill>
              <a:latin typeface="Comic Sans MS" panose="030F0702030302020204" pitchFamily="66" charset="0"/>
            </a:endParaRPr>
          </a:p>
          <a:p>
            <a:pPr algn="just" rtl="0">
              <a:spcBef>
                <a:spcPts val="0"/>
              </a:spcBef>
              <a:spcAft>
                <a:spcPts val="800"/>
              </a:spcAft>
            </a:pPr>
            <a:r>
              <a:rPr lang="en-US" sz="2800" dirty="0">
                <a:solidFill>
                  <a:srgbClr val="000000"/>
                </a:solidFill>
                <a:latin typeface="Comic Sans MS" panose="030F0702030302020204" pitchFamily="66" charset="0"/>
              </a:rPr>
              <a:t>Happening Shitz:</a:t>
            </a:r>
            <a:r>
              <a:rPr lang="en-US" sz="2400" dirty="0">
                <a:solidFill>
                  <a:srgbClr val="000000"/>
                </a:solidFill>
                <a:latin typeface="Comic Sans MS" panose="030F0702030302020204" pitchFamily="66" charset="0"/>
              </a:rPr>
              <a:t> These Shitz are very cool and interesting Shitz.  They are artists, musicians, actors, daredevils, writers, comedians, magicians, chefs, fashion designers, and professional athletes.  These Shitz are The Shit!  They bring joy and entertainment to the other Shitz in </a:t>
            </a:r>
            <a:r>
              <a:rPr lang="en-US" sz="2400" dirty="0" err="1">
                <a:solidFill>
                  <a:srgbClr val="000000"/>
                </a:solidFill>
                <a:latin typeface="Comic Sans MS" panose="030F0702030302020204" pitchFamily="66" charset="0"/>
              </a:rPr>
              <a:t>Shitzville</a:t>
            </a:r>
            <a:r>
              <a:rPr lang="en-US" sz="2400" dirty="0">
                <a:solidFill>
                  <a:srgbClr val="000000"/>
                </a:solidFill>
                <a:latin typeface="Comic Sans MS" panose="030F0702030302020204" pitchFamily="66" charset="0"/>
              </a:rPr>
              <a:t>! </a:t>
            </a:r>
          </a:p>
        </p:txBody>
      </p:sp>
    </p:spTree>
    <p:extLst>
      <p:ext uri="{BB962C8B-B14F-4D97-AF65-F5344CB8AC3E}">
        <p14:creationId xmlns:p14="http://schemas.microsoft.com/office/powerpoint/2010/main" val="3653625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What are the Rarities and Types of Shitz?</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699541" y="1853959"/>
            <a:ext cx="10792918" cy="3498394"/>
          </a:xfrm>
          <a:prstGeom prst="rect">
            <a:avLst/>
          </a:prstGeom>
          <a:noFill/>
        </p:spPr>
        <p:txBody>
          <a:bodyPr wrap="square" rtlCol="0">
            <a:spAutoFit/>
          </a:bodyPr>
          <a:lstStyle/>
          <a:p>
            <a:pPr algn="ctr" rtl="0">
              <a:spcBef>
                <a:spcPts val="0"/>
              </a:spcBef>
              <a:spcAft>
                <a:spcPts val="800"/>
              </a:spcAft>
            </a:pPr>
            <a:r>
              <a:rPr lang="en-US" sz="3200" b="0" i="0" u="none" strike="noStrike" dirty="0">
                <a:solidFill>
                  <a:srgbClr val="000000"/>
                </a:solidFill>
                <a:effectLst/>
                <a:latin typeface="Comic Sans MS" panose="030F0702030302020204" pitchFamily="66" charset="0"/>
              </a:rPr>
              <a:t>Rare</a:t>
            </a:r>
          </a:p>
          <a:p>
            <a:pPr algn="just" rtl="0">
              <a:spcBef>
                <a:spcPts val="0"/>
              </a:spcBef>
              <a:spcAft>
                <a:spcPts val="800"/>
              </a:spcAft>
            </a:pPr>
            <a:endParaRPr lang="en-US" sz="2800" dirty="0">
              <a:solidFill>
                <a:srgbClr val="000000"/>
              </a:solidFill>
              <a:latin typeface="Comic Sans MS" panose="030F0702030302020204" pitchFamily="66" charset="0"/>
            </a:endParaRPr>
          </a:p>
          <a:p>
            <a:pPr algn="just" rtl="0">
              <a:spcBef>
                <a:spcPts val="0"/>
              </a:spcBef>
              <a:spcAft>
                <a:spcPts val="800"/>
              </a:spcAft>
            </a:pPr>
            <a:r>
              <a:rPr lang="en-US" sz="2800" dirty="0">
                <a:solidFill>
                  <a:srgbClr val="000000"/>
                </a:solidFill>
                <a:latin typeface="Comic Sans MS" panose="030F0702030302020204" pitchFamily="66" charset="0"/>
              </a:rPr>
              <a:t>Hot Shitz: </a:t>
            </a:r>
            <a:r>
              <a:rPr lang="en-US" sz="2400" dirty="0">
                <a:solidFill>
                  <a:srgbClr val="000000"/>
                </a:solidFill>
                <a:latin typeface="Comic Sans MS" panose="030F0702030302020204" pitchFamily="66" charset="0"/>
              </a:rPr>
              <a:t>These Shitz are glorious specimens to behold!  They are lean, shapely, voluptuous (females), brawny (males), and all the other Shitz just want to fuck the Shitz out of them.  Some of them train hard while others hardly train but still got it where it counts.  The Hot Shitz look real good dressed or undressed and everything in between.  You know what I mean! </a:t>
            </a:r>
          </a:p>
        </p:txBody>
      </p:sp>
    </p:spTree>
    <p:extLst>
      <p:ext uri="{BB962C8B-B14F-4D97-AF65-F5344CB8AC3E}">
        <p14:creationId xmlns:p14="http://schemas.microsoft.com/office/powerpoint/2010/main" val="2794380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What are the Rarities and Types of Shitz?</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699541" y="1853959"/>
            <a:ext cx="10792918" cy="3129062"/>
          </a:xfrm>
          <a:prstGeom prst="rect">
            <a:avLst/>
          </a:prstGeom>
          <a:noFill/>
        </p:spPr>
        <p:txBody>
          <a:bodyPr wrap="square" rtlCol="0">
            <a:spAutoFit/>
          </a:bodyPr>
          <a:lstStyle/>
          <a:p>
            <a:pPr algn="ctr" rtl="0">
              <a:spcBef>
                <a:spcPts val="0"/>
              </a:spcBef>
              <a:spcAft>
                <a:spcPts val="800"/>
              </a:spcAft>
            </a:pPr>
            <a:r>
              <a:rPr lang="en-US" sz="3200" b="0" i="0" u="none" strike="noStrike" dirty="0">
                <a:solidFill>
                  <a:srgbClr val="000000"/>
                </a:solidFill>
                <a:effectLst/>
                <a:latin typeface="Comic Sans MS" panose="030F0702030302020204" pitchFamily="66" charset="0"/>
              </a:rPr>
              <a:t>Rare</a:t>
            </a:r>
          </a:p>
          <a:p>
            <a:pPr algn="just" rtl="0">
              <a:spcBef>
                <a:spcPts val="0"/>
              </a:spcBef>
              <a:spcAft>
                <a:spcPts val="800"/>
              </a:spcAft>
            </a:pPr>
            <a:endParaRPr lang="en-US" sz="2800" dirty="0">
              <a:solidFill>
                <a:srgbClr val="000000"/>
              </a:solidFill>
              <a:latin typeface="Comic Sans MS" panose="030F0702030302020204" pitchFamily="66" charset="0"/>
            </a:endParaRPr>
          </a:p>
          <a:p>
            <a:pPr algn="just" rtl="0">
              <a:spcBef>
                <a:spcPts val="0"/>
              </a:spcBef>
              <a:spcAft>
                <a:spcPts val="800"/>
              </a:spcAft>
            </a:pPr>
            <a:r>
              <a:rPr lang="en-US" sz="2800" dirty="0">
                <a:solidFill>
                  <a:srgbClr val="000000"/>
                </a:solidFill>
                <a:latin typeface="Comic Sans MS" panose="030F0702030302020204" pitchFamily="66" charset="0"/>
              </a:rPr>
              <a:t>Bat Shitz: </a:t>
            </a:r>
            <a:r>
              <a:rPr lang="en-US" sz="2400" dirty="0">
                <a:solidFill>
                  <a:srgbClr val="000000"/>
                </a:solidFill>
                <a:latin typeface="Comic Sans MS" panose="030F0702030302020204" pitchFamily="66" charset="0"/>
              </a:rPr>
              <a:t>These Shitz have eccentric personalities.  Some are even certifiably insane.  None of them are dangerous, but they do peculiar and outrageous things. Bat Shitz may be identifiable by bizarre facial expressions, odd clothing color combinations, or doing strange things in strange places.  </a:t>
            </a:r>
            <a:r>
              <a:rPr lang="en-US" sz="2400" dirty="0" err="1">
                <a:solidFill>
                  <a:srgbClr val="000000"/>
                </a:solidFill>
                <a:latin typeface="Comic Sans MS" panose="030F0702030302020204" pitchFamily="66" charset="0"/>
              </a:rPr>
              <a:t>Shitzville</a:t>
            </a:r>
            <a:r>
              <a:rPr lang="en-US" sz="2400" dirty="0">
                <a:solidFill>
                  <a:srgbClr val="000000"/>
                </a:solidFill>
                <a:latin typeface="Comic Sans MS" panose="030F0702030302020204" pitchFamily="66" charset="0"/>
              </a:rPr>
              <a:t> would be a dull place without them.</a:t>
            </a:r>
          </a:p>
        </p:txBody>
      </p:sp>
    </p:spTree>
    <p:extLst>
      <p:ext uri="{BB962C8B-B14F-4D97-AF65-F5344CB8AC3E}">
        <p14:creationId xmlns:p14="http://schemas.microsoft.com/office/powerpoint/2010/main" val="3623492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What are the Rarities and Types of Shitz?</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699541" y="1853959"/>
            <a:ext cx="10792918" cy="3129062"/>
          </a:xfrm>
          <a:prstGeom prst="rect">
            <a:avLst/>
          </a:prstGeom>
          <a:noFill/>
        </p:spPr>
        <p:txBody>
          <a:bodyPr wrap="square" rtlCol="0">
            <a:spAutoFit/>
          </a:bodyPr>
          <a:lstStyle/>
          <a:p>
            <a:pPr algn="ctr" rtl="0">
              <a:spcBef>
                <a:spcPts val="0"/>
              </a:spcBef>
              <a:spcAft>
                <a:spcPts val="800"/>
              </a:spcAft>
            </a:pPr>
            <a:r>
              <a:rPr lang="en-US" sz="3200" b="0" i="0" u="none" strike="noStrike" dirty="0">
                <a:solidFill>
                  <a:srgbClr val="000000"/>
                </a:solidFill>
                <a:effectLst/>
                <a:latin typeface="Comic Sans MS" panose="030F0702030302020204" pitchFamily="66" charset="0"/>
              </a:rPr>
              <a:t>Rare</a:t>
            </a:r>
          </a:p>
          <a:p>
            <a:pPr algn="just" rtl="0">
              <a:spcBef>
                <a:spcPts val="0"/>
              </a:spcBef>
              <a:spcAft>
                <a:spcPts val="800"/>
              </a:spcAft>
            </a:pPr>
            <a:endParaRPr lang="en-US" sz="2800" dirty="0">
              <a:solidFill>
                <a:srgbClr val="000000"/>
              </a:solidFill>
              <a:latin typeface="Comic Sans MS" panose="030F0702030302020204" pitchFamily="66" charset="0"/>
            </a:endParaRPr>
          </a:p>
          <a:p>
            <a:pPr algn="just" rtl="0">
              <a:spcBef>
                <a:spcPts val="0"/>
              </a:spcBef>
              <a:spcAft>
                <a:spcPts val="800"/>
              </a:spcAft>
            </a:pPr>
            <a:r>
              <a:rPr lang="en-US" sz="2800" dirty="0">
                <a:solidFill>
                  <a:srgbClr val="000000"/>
                </a:solidFill>
                <a:latin typeface="Comic Sans MS" panose="030F0702030302020204" pitchFamily="66" charset="0"/>
              </a:rPr>
              <a:t>Tough Shitz: </a:t>
            </a:r>
            <a:r>
              <a:rPr lang="en-US" sz="2400" dirty="0">
                <a:solidFill>
                  <a:srgbClr val="000000"/>
                </a:solidFill>
                <a:latin typeface="Comic Sans MS" panose="030F0702030302020204" pitchFamily="66" charset="0"/>
              </a:rPr>
              <a:t>These Shitz don’t take any shit!  They are badass and like to kick ass.  A bar room brawl is their idea of a good time.  They can be motorcycle gang members, construction workers, boxers, or wrestlers.   You don’t want to mess with one of these Shitz.  They’ll kick the shit out of you!</a:t>
            </a:r>
          </a:p>
        </p:txBody>
      </p:sp>
    </p:spTree>
    <p:extLst>
      <p:ext uri="{BB962C8B-B14F-4D97-AF65-F5344CB8AC3E}">
        <p14:creationId xmlns:p14="http://schemas.microsoft.com/office/powerpoint/2010/main" val="3097309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What are the Rarities and Types of Shitz?</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699541" y="1853959"/>
            <a:ext cx="10792918" cy="3867725"/>
          </a:xfrm>
          <a:prstGeom prst="rect">
            <a:avLst/>
          </a:prstGeom>
          <a:noFill/>
        </p:spPr>
        <p:txBody>
          <a:bodyPr wrap="square" rtlCol="0">
            <a:spAutoFit/>
          </a:bodyPr>
          <a:lstStyle/>
          <a:p>
            <a:pPr algn="ctr" rtl="0">
              <a:spcBef>
                <a:spcPts val="0"/>
              </a:spcBef>
              <a:spcAft>
                <a:spcPts val="800"/>
              </a:spcAft>
            </a:pPr>
            <a:r>
              <a:rPr lang="en-US" sz="3200" b="0" i="0" u="none" strike="noStrike" dirty="0">
                <a:solidFill>
                  <a:srgbClr val="000000"/>
                </a:solidFill>
                <a:effectLst/>
                <a:latin typeface="Comic Sans MS" panose="030F0702030302020204" pitchFamily="66" charset="0"/>
              </a:rPr>
              <a:t>Common</a:t>
            </a:r>
          </a:p>
          <a:p>
            <a:pPr algn="just" rtl="0">
              <a:spcBef>
                <a:spcPts val="0"/>
              </a:spcBef>
              <a:spcAft>
                <a:spcPts val="800"/>
              </a:spcAft>
            </a:pPr>
            <a:endParaRPr lang="en-US" sz="2800" dirty="0">
              <a:solidFill>
                <a:srgbClr val="000000"/>
              </a:solidFill>
              <a:latin typeface="Comic Sans MS" panose="030F0702030302020204" pitchFamily="66" charset="0"/>
            </a:endParaRPr>
          </a:p>
          <a:p>
            <a:pPr algn="just">
              <a:spcAft>
                <a:spcPts val="800"/>
              </a:spcAft>
            </a:pPr>
            <a:r>
              <a:rPr lang="en-US" sz="2800" dirty="0">
                <a:solidFill>
                  <a:srgbClr val="000000"/>
                </a:solidFill>
                <a:latin typeface="Comic Sans MS" panose="030F0702030302020204" pitchFamily="66" charset="0"/>
              </a:rPr>
              <a:t>Jack Shitz and Jane Shitz: </a:t>
            </a:r>
            <a:r>
              <a:rPr lang="en-US" sz="2400" dirty="0">
                <a:solidFill>
                  <a:srgbClr val="000000"/>
                </a:solidFill>
                <a:latin typeface="Comic Sans MS" panose="030F0702030302020204" pitchFamily="66" charset="0"/>
              </a:rPr>
              <a:t>These everyday Shitz are the salt of the earth.  They have blue collar and grey collar occupations.  They enjoy many different leisure activities.  The Jack and Jane Shitz are not only the most common Shitz but also are the most diverse Shitz.  They can appear almost anywhere because no matter what the event or location, Jack and Jane Shitz are there doing the necessary work behind the scenes.  </a:t>
            </a:r>
            <a:r>
              <a:rPr lang="en-US" sz="2400" dirty="0" err="1">
                <a:solidFill>
                  <a:srgbClr val="000000"/>
                </a:solidFill>
                <a:latin typeface="Comic Sans MS" panose="030F0702030302020204" pitchFamily="66" charset="0"/>
              </a:rPr>
              <a:t>Shitzville</a:t>
            </a:r>
            <a:r>
              <a:rPr lang="en-US" sz="2400" dirty="0">
                <a:solidFill>
                  <a:srgbClr val="000000"/>
                </a:solidFill>
                <a:latin typeface="Comic Sans MS" panose="030F0702030302020204" pitchFamily="66" charset="0"/>
              </a:rPr>
              <a:t> would fall to pieces without them.</a:t>
            </a:r>
          </a:p>
        </p:txBody>
      </p:sp>
    </p:spTree>
    <p:extLst>
      <p:ext uri="{BB962C8B-B14F-4D97-AF65-F5344CB8AC3E}">
        <p14:creationId xmlns:p14="http://schemas.microsoft.com/office/powerpoint/2010/main" val="1570794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Meet the Team</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699541" y="2066609"/>
            <a:ext cx="10792918" cy="3108543"/>
          </a:xfrm>
          <a:prstGeom prst="rect">
            <a:avLst/>
          </a:prstGeom>
          <a:noFill/>
        </p:spPr>
        <p:txBody>
          <a:bodyPr wrap="square" rtlCol="0">
            <a:spAutoFit/>
          </a:bodyPr>
          <a:lstStyle/>
          <a:p>
            <a:pPr algn="just">
              <a:spcAft>
                <a:spcPts val="800"/>
              </a:spcAft>
            </a:pPr>
            <a:r>
              <a:rPr lang="en-US" sz="2800" dirty="0">
                <a:solidFill>
                  <a:srgbClr val="000000"/>
                </a:solidFill>
                <a:latin typeface="Comic Sans MS" panose="030F0702030302020204" pitchFamily="66" charset="0"/>
              </a:rPr>
              <a:t>The </a:t>
            </a:r>
            <a:r>
              <a:rPr lang="en-US" sz="2800" dirty="0" err="1">
                <a:solidFill>
                  <a:srgbClr val="000000"/>
                </a:solidFill>
                <a:latin typeface="Comic Sans MS" panose="030F0702030302020204" pitchFamily="66" charset="0"/>
              </a:rPr>
              <a:t>Cryptonaut</a:t>
            </a:r>
            <a:r>
              <a:rPr lang="en-US" sz="2800" dirty="0">
                <a:solidFill>
                  <a:srgbClr val="000000"/>
                </a:solidFill>
                <a:latin typeface="Comic Sans MS" panose="030F0702030302020204" pitchFamily="66" charset="0"/>
              </a:rPr>
              <a:t> (Founder): </a:t>
            </a:r>
            <a:r>
              <a:rPr lang="en-US" sz="2400" dirty="0">
                <a:solidFill>
                  <a:srgbClr val="000000"/>
                </a:solidFill>
                <a:latin typeface="Comic Sans MS" panose="030F0702030302020204" pitchFamily="66" charset="0"/>
              </a:rPr>
              <a:t>The </a:t>
            </a:r>
            <a:r>
              <a:rPr lang="en-US" sz="2400" dirty="0" err="1">
                <a:solidFill>
                  <a:srgbClr val="000000"/>
                </a:solidFill>
                <a:latin typeface="Comic Sans MS" panose="030F0702030302020204" pitchFamily="66" charset="0"/>
              </a:rPr>
              <a:t>Cryptonaut</a:t>
            </a:r>
            <a:r>
              <a:rPr lang="en-US" sz="2400" dirty="0">
                <a:solidFill>
                  <a:srgbClr val="000000"/>
                </a:solidFill>
                <a:latin typeface="Comic Sans MS" panose="030F0702030302020204" pitchFamily="66" charset="0"/>
              </a:rPr>
              <a:t> is the founder of </a:t>
            </a:r>
            <a:r>
              <a:rPr lang="en-US" sz="2400" dirty="0" err="1">
                <a:solidFill>
                  <a:srgbClr val="000000"/>
                </a:solidFill>
                <a:latin typeface="Comic Sans MS" panose="030F0702030302020204" pitchFamily="66" charset="0"/>
              </a:rPr>
              <a:t>Cryptonaut</a:t>
            </a:r>
            <a:r>
              <a:rPr lang="en-US" sz="2400" dirty="0">
                <a:solidFill>
                  <a:srgbClr val="000000"/>
                </a:solidFill>
                <a:latin typeface="Comic Sans MS" panose="030F0702030302020204" pitchFamily="66" charset="0"/>
              </a:rPr>
              <a:t> Holdings, LLC, and the visionary of The Shitz.  The </a:t>
            </a:r>
            <a:r>
              <a:rPr lang="en-US" sz="2400" dirty="0" err="1">
                <a:solidFill>
                  <a:srgbClr val="000000"/>
                </a:solidFill>
                <a:latin typeface="Comic Sans MS" panose="030F0702030302020204" pitchFamily="66" charset="0"/>
              </a:rPr>
              <a:t>Cryptonaut</a:t>
            </a:r>
            <a:r>
              <a:rPr lang="en-US" sz="2400" dirty="0">
                <a:solidFill>
                  <a:srgbClr val="000000"/>
                </a:solidFill>
                <a:latin typeface="Comic Sans MS" panose="030F0702030302020204" pitchFamily="66" charset="0"/>
              </a:rPr>
              <a:t> has been an emergency physician (Give-a-Shitz) for over 20 years.  He is also an entrepreneur, </a:t>
            </a:r>
            <a:r>
              <a:rPr lang="en-US" sz="2400" dirty="0" err="1">
                <a:solidFill>
                  <a:srgbClr val="000000"/>
                </a:solidFill>
                <a:latin typeface="Comic Sans MS" panose="030F0702030302020204" pitchFamily="66" charset="0"/>
              </a:rPr>
              <a:t>cryptoasset</a:t>
            </a:r>
            <a:r>
              <a:rPr lang="en-US" sz="2400" dirty="0">
                <a:solidFill>
                  <a:srgbClr val="000000"/>
                </a:solidFill>
                <a:latin typeface="Comic Sans MS" panose="030F0702030302020204" pitchFamily="66" charset="0"/>
              </a:rPr>
              <a:t> investor/ enthusiast, martial artist (Tough Shitz), and backyard farmer (Shitz Kicker).  Many people think The </a:t>
            </a:r>
            <a:r>
              <a:rPr lang="en-US" sz="2400" dirty="0" err="1">
                <a:solidFill>
                  <a:srgbClr val="000000"/>
                </a:solidFill>
                <a:latin typeface="Comic Sans MS" panose="030F0702030302020204" pitchFamily="66" charset="0"/>
              </a:rPr>
              <a:t>Cryptonaut</a:t>
            </a:r>
            <a:r>
              <a:rPr lang="en-US" sz="2400" dirty="0">
                <a:solidFill>
                  <a:srgbClr val="000000"/>
                </a:solidFill>
                <a:latin typeface="Comic Sans MS" panose="030F0702030302020204" pitchFamily="66" charset="0"/>
              </a:rPr>
              <a:t> is Bat Shitz, but he proudly accepts that as a badge of originality.  We all have unique God-given qualities, talents, and purposes to be cultivated and shared with the world.</a:t>
            </a:r>
          </a:p>
        </p:txBody>
      </p:sp>
    </p:spTree>
    <p:extLst>
      <p:ext uri="{BB962C8B-B14F-4D97-AF65-F5344CB8AC3E}">
        <p14:creationId xmlns:p14="http://schemas.microsoft.com/office/powerpoint/2010/main" val="1561924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Meet the Team</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699541" y="2087874"/>
            <a:ext cx="10792918" cy="2739211"/>
          </a:xfrm>
          <a:prstGeom prst="rect">
            <a:avLst/>
          </a:prstGeom>
          <a:noFill/>
        </p:spPr>
        <p:txBody>
          <a:bodyPr wrap="square" rtlCol="0">
            <a:spAutoFit/>
          </a:bodyPr>
          <a:lstStyle/>
          <a:p>
            <a:pPr algn="just">
              <a:spcAft>
                <a:spcPts val="800"/>
              </a:spcAft>
            </a:pPr>
            <a:r>
              <a:rPr lang="en-US" sz="2800" dirty="0" err="1">
                <a:solidFill>
                  <a:srgbClr val="000000"/>
                </a:solidFill>
                <a:latin typeface="Comic Sans MS" panose="030F0702030302020204" pitchFamily="66" charset="0"/>
              </a:rPr>
              <a:t>CryptoDoc</a:t>
            </a:r>
            <a:r>
              <a:rPr lang="en-US" sz="2800" dirty="0">
                <a:solidFill>
                  <a:srgbClr val="000000"/>
                </a:solidFill>
                <a:latin typeface="Comic Sans MS" panose="030F0702030302020204" pitchFamily="66" charset="0"/>
              </a:rPr>
              <a:t> </a:t>
            </a:r>
            <a:r>
              <a:rPr lang="en-US" sz="2400" dirty="0">
                <a:solidFill>
                  <a:srgbClr val="000000"/>
                </a:solidFill>
                <a:latin typeface="Comic Sans MS" panose="030F0702030302020204" pitchFamily="66" charset="0"/>
              </a:rPr>
              <a:t>(</a:t>
            </a:r>
            <a:r>
              <a:rPr lang="en-US" sz="2800" dirty="0">
                <a:solidFill>
                  <a:srgbClr val="000000"/>
                </a:solidFill>
                <a:latin typeface="Comic Sans MS" panose="030F0702030302020204" pitchFamily="66" charset="0"/>
              </a:rPr>
              <a:t>Investor/Advisor): </a:t>
            </a:r>
            <a:r>
              <a:rPr lang="en-US" sz="2400" dirty="0" err="1">
                <a:solidFill>
                  <a:srgbClr val="000000"/>
                </a:solidFill>
                <a:latin typeface="Comic Sans MS" panose="030F0702030302020204" pitchFamily="66" charset="0"/>
              </a:rPr>
              <a:t>CryptoDoc</a:t>
            </a:r>
            <a:r>
              <a:rPr lang="en-US" sz="2400" dirty="0">
                <a:solidFill>
                  <a:srgbClr val="000000"/>
                </a:solidFill>
                <a:latin typeface="Comic Sans MS" panose="030F0702030302020204" pitchFamily="66" charset="0"/>
              </a:rPr>
              <a:t> has been a surgeon (Give-a-Shitz) for over 20 years, which is how long he’s been friends and business partners with the </a:t>
            </a:r>
            <a:r>
              <a:rPr lang="en-US" sz="2400" dirty="0" err="1">
                <a:solidFill>
                  <a:srgbClr val="000000"/>
                </a:solidFill>
                <a:latin typeface="Comic Sans MS" panose="030F0702030302020204" pitchFamily="66" charset="0"/>
              </a:rPr>
              <a:t>Cryptonaut</a:t>
            </a:r>
            <a:r>
              <a:rPr lang="en-US" sz="2400" dirty="0">
                <a:solidFill>
                  <a:srgbClr val="000000"/>
                </a:solidFill>
                <a:latin typeface="Comic Sans MS" panose="030F0702030302020204" pitchFamily="66" charset="0"/>
              </a:rPr>
              <a:t>. </a:t>
            </a:r>
            <a:r>
              <a:rPr lang="en-US" sz="2400" dirty="0" err="1">
                <a:solidFill>
                  <a:srgbClr val="000000"/>
                </a:solidFill>
                <a:latin typeface="Comic Sans MS" panose="030F0702030302020204" pitchFamily="66" charset="0"/>
              </a:rPr>
              <a:t>CryptoDoc</a:t>
            </a:r>
            <a:r>
              <a:rPr lang="en-US" sz="2400" dirty="0">
                <a:solidFill>
                  <a:srgbClr val="000000"/>
                </a:solidFill>
                <a:latin typeface="Comic Sans MS" panose="030F0702030302020204" pitchFamily="66" charset="0"/>
              </a:rPr>
              <a:t> is also an entrepreneur, </a:t>
            </a:r>
            <a:r>
              <a:rPr lang="en-US" sz="2400" dirty="0" err="1">
                <a:solidFill>
                  <a:srgbClr val="000000"/>
                </a:solidFill>
                <a:latin typeface="Comic Sans MS" panose="030F0702030302020204" pitchFamily="66" charset="0"/>
              </a:rPr>
              <a:t>cryptoasset</a:t>
            </a:r>
            <a:r>
              <a:rPr lang="en-US" sz="2400" dirty="0">
                <a:solidFill>
                  <a:srgbClr val="000000"/>
                </a:solidFill>
                <a:latin typeface="Comic Sans MS" panose="030F0702030302020204" pitchFamily="66" charset="0"/>
              </a:rPr>
              <a:t> investor/enthusiast, and martial artist (Tough Shitz).  </a:t>
            </a:r>
            <a:r>
              <a:rPr lang="en-US" sz="2400" dirty="0" err="1">
                <a:solidFill>
                  <a:srgbClr val="000000"/>
                </a:solidFill>
                <a:latin typeface="Comic Sans MS" panose="030F0702030302020204" pitchFamily="66" charset="0"/>
              </a:rPr>
              <a:t>CryptoDoc</a:t>
            </a:r>
            <a:r>
              <a:rPr lang="en-US" sz="2400" dirty="0">
                <a:solidFill>
                  <a:srgbClr val="000000"/>
                </a:solidFill>
                <a:latin typeface="Comic Sans MS" panose="030F0702030302020204" pitchFamily="66" charset="0"/>
              </a:rPr>
              <a:t> introduced the </a:t>
            </a:r>
            <a:r>
              <a:rPr lang="en-US" sz="2400" dirty="0" err="1">
                <a:solidFill>
                  <a:srgbClr val="000000"/>
                </a:solidFill>
                <a:latin typeface="Comic Sans MS" panose="030F0702030302020204" pitchFamily="66" charset="0"/>
              </a:rPr>
              <a:t>Cryptonaut</a:t>
            </a:r>
            <a:r>
              <a:rPr lang="en-US" sz="2400" dirty="0">
                <a:solidFill>
                  <a:srgbClr val="000000"/>
                </a:solidFill>
                <a:latin typeface="Comic Sans MS" panose="030F0702030302020204" pitchFamily="66" charset="0"/>
              </a:rPr>
              <a:t> to NFTs in September of 2021 with the purchase of some </a:t>
            </a:r>
            <a:r>
              <a:rPr lang="en-US" sz="2400" dirty="0" err="1">
                <a:solidFill>
                  <a:srgbClr val="000000"/>
                </a:solidFill>
                <a:latin typeface="Comic Sans MS" panose="030F0702030302020204" pitchFamily="66" charset="0"/>
              </a:rPr>
              <a:t>Ethereans</a:t>
            </a:r>
            <a:r>
              <a:rPr lang="en-US" sz="2400" dirty="0">
                <a:solidFill>
                  <a:srgbClr val="000000"/>
                </a:solidFill>
                <a:latin typeface="Comic Sans MS" panose="030F0702030302020204" pitchFamily="66" charset="0"/>
              </a:rPr>
              <a:t> Official.  Now </a:t>
            </a:r>
            <a:r>
              <a:rPr lang="en-US" sz="2400" dirty="0" err="1">
                <a:solidFill>
                  <a:srgbClr val="000000"/>
                </a:solidFill>
                <a:latin typeface="Comic Sans MS" panose="030F0702030302020204" pitchFamily="66" charset="0"/>
              </a:rPr>
              <a:t>CryptoDoc</a:t>
            </a:r>
            <a:r>
              <a:rPr lang="en-US" sz="2400" dirty="0">
                <a:solidFill>
                  <a:srgbClr val="000000"/>
                </a:solidFill>
                <a:latin typeface="Comic Sans MS" panose="030F0702030302020204" pitchFamily="66" charset="0"/>
              </a:rPr>
              <a:t> owns a Bored Ape (BAYC) which makes </a:t>
            </a:r>
            <a:r>
              <a:rPr lang="en-US" sz="2400" dirty="0" err="1">
                <a:solidFill>
                  <a:srgbClr val="000000"/>
                </a:solidFill>
                <a:latin typeface="Comic Sans MS" panose="030F0702030302020204" pitchFamily="66" charset="0"/>
              </a:rPr>
              <a:t>CryptoDoc</a:t>
            </a:r>
            <a:r>
              <a:rPr lang="en-US" sz="2400" dirty="0">
                <a:solidFill>
                  <a:srgbClr val="000000"/>
                </a:solidFill>
                <a:latin typeface="Comic Sans MS" panose="030F0702030302020204" pitchFamily="66" charset="0"/>
              </a:rPr>
              <a:t> a Big Shitz!</a:t>
            </a:r>
          </a:p>
        </p:txBody>
      </p:sp>
    </p:spTree>
    <p:extLst>
      <p:ext uri="{BB962C8B-B14F-4D97-AF65-F5344CB8AC3E}">
        <p14:creationId xmlns:p14="http://schemas.microsoft.com/office/powerpoint/2010/main" val="3846854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2062103"/>
          </a:xfrm>
          <a:prstGeom prst="rect">
            <a:avLst/>
          </a:prstGeom>
          <a:noFill/>
        </p:spPr>
        <p:txBody>
          <a:bodyPr wrap="square" rtlCol="0">
            <a:spAutoFit/>
          </a:bodyPr>
          <a:lstStyle/>
          <a:p>
            <a:pPr algn="just"/>
            <a:r>
              <a:rPr lang="en-US" sz="3200" i="0" u="none" strike="noStrike" dirty="0">
                <a:solidFill>
                  <a:srgbClr val="000000"/>
                </a:solidFill>
                <a:effectLst/>
                <a:latin typeface="Comic Sans MS" panose="030F0702030302020204" pitchFamily="66" charset="0"/>
              </a:rPr>
              <a:t>The Shitz are a species of </a:t>
            </a:r>
            <a:r>
              <a:rPr lang="en-US" sz="3200" i="1" u="none" strike="noStrike" dirty="0">
                <a:solidFill>
                  <a:srgbClr val="000000"/>
                </a:solidFill>
                <a:effectLst/>
                <a:latin typeface="Comic Sans MS" panose="030F0702030302020204" pitchFamily="66" charset="0"/>
              </a:rPr>
              <a:t>Homo </a:t>
            </a:r>
            <a:r>
              <a:rPr lang="en-US" sz="3200" i="1" u="none" strike="noStrike" dirty="0" err="1">
                <a:solidFill>
                  <a:srgbClr val="000000"/>
                </a:solidFill>
                <a:effectLst/>
                <a:latin typeface="Comic Sans MS" panose="030F0702030302020204" pitchFamily="66" charset="0"/>
              </a:rPr>
              <a:t>feceans</a:t>
            </a:r>
            <a:r>
              <a:rPr lang="en-US" sz="3200" i="0" u="none" strike="noStrike" dirty="0">
                <a:solidFill>
                  <a:srgbClr val="000000"/>
                </a:solidFill>
                <a:effectLst/>
                <a:latin typeface="Comic Sans MS" panose="030F0702030302020204" pitchFamily="66" charset="0"/>
              </a:rPr>
              <a:t> that comprise a complex society of 4,444 </a:t>
            </a:r>
            <a:r>
              <a:rPr lang="en-US" sz="3200" i="0" u="none" strike="noStrike" dirty="0" err="1">
                <a:solidFill>
                  <a:srgbClr val="000000"/>
                </a:solidFill>
                <a:effectLst/>
                <a:latin typeface="Comic Sans MS" panose="030F0702030302020204" pitchFamily="66" charset="0"/>
              </a:rPr>
              <a:t>Shitizens</a:t>
            </a:r>
            <a:r>
              <a:rPr lang="en-US" sz="3200" i="0" u="none" strike="noStrike" dirty="0">
                <a:solidFill>
                  <a:srgbClr val="000000"/>
                </a:solidFill>
                <a:effectLst/>
                <a:latin typeface="Comic Sans MS" panose="030F0702030302020204" pitchFamily="66" charset="0"/>
              </a:rPr>
              <a:t>.  Each </a:t>
            </a:r>
            <a:r>
              <a:rPr lang="en-US" sz="3200" i="0" u="none" strike="noStrike" dirty="0" err="1">
                <a:solidFill>
                  <a:srgbClr val="000000"/>
                </a:solidFill>
                <a:effectLst/>
                <a:latin typeface="Comic Sans MS" panose="030F0702030302020204" pitchFamily="66" charset="0"/>
              </a:rPr>
              <a:t>Shitizen</a:t>
            </a:r>
            <a:r>
              <a:rPr lang="en-US" sz="3200" i="0" u="none" strike="noStrike" dirty="0">
                <a:solidFill>
                  <a:srgbClr val="000000"/>
                </a:solidFill>
                <a:effectLst/>
                <a:latin typeface="Comic Sans MS" panose="030F0702030302020204" pitchFamily="66" charset="0"/>
              </a:rPr>
              <a:t> is unique and represents a different character in </a:t>
            </a:r>
            <a:r>
              <a:rPr lang="en-US" sz="3200" i="0" u="none" strike="noStrike" dirty="0" err="1">
                <a:solidFill>
                  <a:srgbClr val="000000"/>
                </a:solidFill>
                <a:effectLst/>
                <a:latin typeface="Comic Sans MS" panose="030F0702030302020204" pitchFamily="66" charset="0"/>
              </a:rPr>
              <a:t>Shitzville</a:t>
            </a:r>
            <a:r>
              <a:rPr lang="en-US" sz="3200" dirty="0">
                <a:solidFill>
                  <a:srgbClr val="000000"/>
                </a:solidFill>
                <a:latin typeface="Comic Sans MS" panose="030F0702030302020204" pitchFamily="66" charset="0"/>
              </a:rPr>
              <a:t> which exists on the Solana blockchain.</a:t>
            </a:r>
            <a:endParaRPr lang="en-US" sz="3200"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699541" y="3555167"/>
            <a:ext cx="10792918" cy="2677656"/>
          </a:xfrm>
          <a:prstGeom prst="rect">
            <a:avLst/>
          </a:prstGeom>
          <a:noFill/>
        </p:spPr>
        <p:txBody>
          <a:bodyPr wrap="square" rtlCol="0">
            <a:spAutoFit/>
          </a:bodyPr>
          <a:lstStyle/>
          <a:p>
            <a:pPr algn="just" rtl="0">
              <a:spcBef>
                <a:spcPts val="0"/>
              </a:spcBef>
              <a:spcAft>
                <a:spcPts val="800"/>
              </a:spcAft>
            </a:pPr>
            <a:r>
              <a:rPr lang="en-US" sz="2400" b="0" i="0" u="none" strike="noStrike" dirty="0">
                <a:solidFill>
                  <a:srgbClr val="000000"/>
                </a:solidFill>
                <a:effectLst/>
                <a:latin typeface="Comic Sans MS" panose="030F0702030302020204" pitchFamily="66" charset="0"/>
              </a:rPr>
              <a:t>There are many different kinds of Shitz.  The Shitz can be male or female and come in many </a:t>
            </a:r>
            <a:r>
              <a:rPr lang="en-US" sz="2400" b="0" i="0" u="none" strike="noStrike" dirty="0" err="1">
                <a:solidFill>
                  <a:srgbClr val="000000"/>
                </a:solidFill>
                <a:effectLst/>
                <a:latin typeface="Comic Sans MS" panose="030F0702030302020204" pitchFamily="66" charset="0"/>
              </a:rPr>
              <a:t>shitzy</a:t>
            </a:r>
            <a:r>
              <a:rPr lang="en-US" sz="2400" b="0" i="0" u="none" strike="noStrike" dirty="0">
                <a:solidFill>
                  <a:srgbClr val="000000"/>
                </a:solidFill>
                <a:effectLst/>
                <a:latin typeface="Comic Sans MS" panose="030F0702030302020204" pitchFamily="66" charset="0"/>
              </a:rPr>
              <a:t> colors, just like human shit.  All Shitz are well-formed and firm yet squishable.  The Shitz have been created to make you laugh because humor is great medicine to help us get through these </a:t>
            </a:r>
            <a:r>
              <a:rPr lang="en-US" sz="2400" b="0" i="0" u="none" strike="noStrike" dirty="0" err="1">
                <a:solidFill>
                  <a:srgbClr val="000000"/>
                </a:solidFill>
                <a:effectLst/>
                <a:latin typeface="Comic Sans MS" panose="030F0702030302020204" pitchFamily="66" charset="0"/>
              </a:rPr>
              <a:t>Shitzy</a:t>
            </a:r>
            <a:r>
              <a:rPr lang="en-US" sz="2400" b="0" i="0" u="none" strike="noStrike" dirty="0">
                <a:solidFill>
                  <a:srgbClr val="000000"/>
                </a:solidFill>
                <a:effectLst/>
                <a:latin typeface="Comic Sans MS" panose="030F0702030302020204" pitchFamily="66" charset="0"/>
              </a:rPr>
              <a:t> times.  A portion of Shitz sales will go to gastrointestinal disease charities and the </a:t>
            </a:r>
            <a:r>
              <a:rPr lang="en-US" sz="2400" b="0" i="0" u="none" strike="noStrike" dirty="0" err="1">
                <a:solidFill>
                  <a:srgbClr val="000000"/>
                </a:solidFill>
                <a:effectLst/>
                <a:latin typeface="Comic Sans MS" panose="030F0702030302020204" pitchFamily="66" charset="0"/>
              </a:rPr>
              <a:t>Shitzville</a:t>
            </a:r>
            <a:r>
              <a:rPr lang="en-US" sz="2400" b="0" i="0" u="none" strike="noStrike" dirty="0">
                <a:solidFill>
                  <a:srgbClr val="000000"/>
                </a:solidFill>
                <a:effectLst/>
                <a:latin typeface="Comic Sans MS" panose="030F0702030302020204" pitchFamily="66" charset="0"/>
              </a:rPr>
              <a:t> Community Bank for future </a:t>
            </a:r>
            <a:r>
              <a:rPr lang="en-US" sz="2400" b="0" i="0" u="none" strike="noStrike" dirty="0" err="1">
                <a:solidFill>
                  <a:srgbClr val="000000"/>
                </a:solidFill>
                <a:effectLst/>
                <a:latin typeface="Comic Sans MS" panose="030F0702030302020204" pitchFamily="66" charset="0"/>
              </a:rPr>
              <a:t>Shitzy</a:t>
            </a:r>
            <a:r>
              <a:rPr lang="en-US" sz="2400" b="0" i="0" u="none" strike="noStrike" dirty="0">
                <a:solidFill>
                  <a:srgbClr val="000000"/>
                </a:solidFill>
                <a:effectLst/>
                <a:latin typeface="Comic Sans MS" panose="030F0702030302020204" pitchFamily="66" charset="0"/>
              </a:rPr>
              <a:t> giveaways and projects!</a:t>
            </a:r>
            <a:endParaRPr lang="en-US" sz="2400" b="1" dirty="0">
              <a:latin typeface="Comic Sans MS" panose="030F0702030302020204" pitchFamily="66" charset="0"/>
            </a:endParaRPr>
          </a:p>
        </p:txBody>
      </p:sp>
    </p:spTree>
    <p:extLst>
      <p:ext uri="{BB962C8B-B14F-4D97-AF65-F5344CB8AC3E}">
        <p14:creationId xmlns:p14="http://schemas.microsoft.com/office/powerpoint/2010/main" val="3086070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Meet the Team</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699541" y="2109139"/>
            <a:ext cx="10792918" cy="3272691"/>
          </a:xfrm>
          <a:prstGeom prst="rect">
            <a:avLst/>
          </a:prstGeom>
          <a:noFill/>
        </p:spPr>
        <p:txBody>
          <a:bodyPr wrap="square" rtlCol="0">
            <a:spAutoFit/>
          </a:bodyPr>
          <a:lstStyle/>
          <a:p>
            <a:pPr algn="just" rtl="0">
              <a:spcBef>
                <a:spcPts val="0"/>
              </a:spcBef>
              <a:spcAft>
                <a:spcPts val="800"/>
              </a:spcAft>
            </a:pPr>
            <a:r>
              <a:rPr lang="en-US" sz="2800" b="0" i="0" u="none" strike="noStrike" dirty="0">
                <a:solidFill>
                  <a:srgbClr val="000000"/>
                </a:solidFill>
                <a:effectLst/>
                <a:latin typeface="Comic Sans MS" panose="030F0702030302020204" pitchFamily="66" charset="0"/>
              </a:rPr>
              <a:t>Dr. SOL (Investor/Advisor): </a:t>
            </a:r>
            <a:r>
              <a:rPr lang="en-US" sz="2400" b="0" i="0" u="none" strike="noStrike" dirty="0">
                <a:solidFill>
                  <a:srgbClr val="000000"/>
                </a:solidFill>
                <a:effectLst/>
                <a:latin typeface="Comic Sans MS" panose="030F0702030302020204" pitchFamily="66" charset="0"/>
              </a:rPr>
              <a:t>Dr. SOL has been a surgeon (Give-a-Shitz) for over 20 years, which is how long he’s been friends and business partners with </a:t>
            </a:r>
            <a:r>
              <a:rPr lang="en-US" sz="2400" b="0" i="0" u="none" strike="noStrike" dirty="0" err="1">
                <a:solidFill>
                  <a:srgbClr val="000000"/>
                </a:solidFill>
                <a:effectLst/>
                <a:latin typeface="Comic Sans MS" panose="030F0702030302020204" pitchFamily="66" charset="0"/>
              </a:rPr>
              <a:t>CryptoDoc</a:t>
            </a:r>
            <a:r>
              <a:rPr lang="en-US" sz="2400" b="0" i="0" u="none" strike="noStrike" dirty="0">
                <a:solidFill>
                  <a:srgbClr val="000000"/>
                </a:solidFill>
                <a:effectLst/>
                <a:latin typeface="Comic Sans MS" panose="030F0702030302020204" pitchFamily="66" charset="0"/>
              </a:rPr>
              <a:t> and the </a:t>
            </a:r>
            <a:r>
              <a:rPr lang="en-US" sz="2400" b="0" i="0" u="none" strike="noStrike" dirty="0" err="1">
                <a:solidFill>
                  <a:srgbClr val="000000"/>
                </a:solidFill>
                <a:effectLst/>
                <a:latin typeface="Comic Sans MS" panose="030F0702030302020204" pitchFamily="66" charset="0"/>
              </a:rPr>
              <a:t>Cryptonaut</a:t>
            </a:r>
            <a:r>
              <a:rPr lang="en-US" sz="2400" b="0" i="0" u="none" strike="noStrike" dirty="0">
                <a:solidFill>
                  <a:srgbClr val="000000"/>
                </a:solidFill>
                <a:effectLst/>
                <a:latin typeface="Comic Sans MS" panose="030F0702030302020204" pitchFamily="66" charset="0"/>
              </a:rPr>
              <a:t>.</a:t>
            </a:r>
          </a:p>
          <a:p>
            <a:pPr algn="just" rtl="0">
              <a:spcBef>
                <a:spcPts val="0"/>
              </a:spcBef>
              <a:spcAft>
                <a:spcPts val="800"/>
              </a:spcAft>
            </a:pPr>
            <a:endParaRPr lang="en-US" sz="2400" dirty="0">
              <a:solidFill>
                <a:srgbClr val="000000"/>
              </a:solidFill>
              <a:latin typeface="Comic Sans MS" panose="030F0702030302020204" pitchFamily="66" charset="0"/>
            </a:endParaRPr>
          </a:p>
          <a:p>
            <a:pPr algn="just" rtl="0">
              <a:spcBef>
                <a:spcPts val="0"/>
              </a:spcBef>
              <a:spcAft>
                <a:spcPts val="800"/>
              </a:spcAft>
            </a:pPr>
            <a:r>
              <a:rPr lang="en-US" sz="2400" dirty="0">
                <a:solidFill>
                  <a:srgbClr val="000000"/>
                </a:solidFill>
                <a:latin typeface="Comic Sans MS" panose="030F0702030302020204" pitchFamily="66" charset="0"/>
              </a:rPr>
              <a:t>Insert the other members of the team in the same format.</a:t>
            </a:r>
            <a:endParaRPr lang="en-US" sz="2400" b="0" i="0" u="none" strike="noStrike" dirty="0">
              <a:solidFill>
                <a:srgbClr val="000000"/>
              </a:solidFill>
              <a:effectLst/>
              <a:latin typeface="Comic Sans MS" panose="030F0702030302020204" pitchFamily="66" charset="0"/>
            </a:endParaRPr>
          </a:p>
          <a:p>
            <a:pPr algn="just" rtl="0">
              <a:spcBef>
                <a:spcPts val="0"/>
              </a:spcBef>
              <a:spcAft>
                <a:spcPts val="800"/>
              </a:spcAft>
            </a:pPr>
            <a:endParaRPr lang="en-US" sz="2800" dirty="0">
              <a:solidFill>
                <a:srgbClr val="000000"/>
              </a:solidFill>
              <a:latin typeface="Comic Sans MS" panose="030F0702030302020204" pitchFamily="66" charset="0"/>
            </a:endParaRPr>
          </a:p>
          <a:p>
            <a:pPr algn="just">
              <a:spcAft>
                <a:spcPts val="800"/>
              </a:spcAft>
            </a:pPr>
            <a:endParaRPr lang="en-US" sz="2800" dirty="0">
              <a:solidFill>
                <a:srgbClr val="000000"/>
              </a:solidFill>
              <a:latin typeface="Comic Sans MS" panose="030F0702030302020204" pitchFamily="66" charset="0"/>
            </a:endParaRPr>
          </a:p>
        </p:txBody>
      </p:sp>
    </p:spTree>
    <p:extLst>
      <p:ext uri="{BB962C8B-B14F-4D97-AF65-F5344CB8AC3E}">
        <p14:creationId xmlns:p14="http://schemas.microsoft.com/office/powerpoint/2010/main" val="2465217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FAQs</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699541" y="2109139"/>
            <a:ext cx="10792918" cy="3498394"/>
          </a:xfrm>
          <a:prstGeom prst="rect">
            <a:avLst/>
          </a:prstGeom>
          <a:noFill/>
        </p:spPr>
        <p:txBody>
          <a:bodyPr wrap="square" rtlCol="0">
            <a:spAutoFit/>
          </a:bodyPr>
          <a:lstStyle/>
          <a:p>
            <a:pPr algn="just" rtl="0">
              <a:spcBef>
                <a:spcPts val="0"/>
              </a:spcBef>
              <a:spcAft>
                <a:spcPts val="800"/>
              </a:spcAft>
            </a:pPr>
            <a:r>
              <a:rPr lang="en-US" sz="2800" b="0" i="0" u="none" strike="noStrike" dirty="0">
                <a:solidFill>
                  <a:srgbClr val="000000"/>
                </a:solidFill>
                <a:effectLst/>
                <a:latin typeface="Comic Sans MS" panose="030F0702030302020204" pitchFamily="66" charset="0"/>
              </a:rPr>
              <a:t>How much do The Shitz cost?</a:t>
            </a:r>
          </a:p>
          <a:p>
            <a:pPr algn="just" rtl="0">
              <a:spcBef>
                <a:spcPts val="0"/>
              </a:spcBef>
              <a:spcAft>
                <a:spcPts val="800"/>
              </a:spcAft>
            </a:pPr>
            <a:r>
              <a:rPr lang="en-US" sz="2400" dirty="0">
                <a:solidFill>
                  <a:srgbClr val="000000"/>
                </a:solidFill>
                <a:latin typeface="Comic Sans MS" panose="030F0702030302020204" pitchFamily="66" charset="0"/>
              </a:rPr>
              <a:t>The Shitz will be available to mint for 1 SOL each.</a:t>
            </a:r>
          </a:p>
          <a:p>
            <a:pPr algn="just" rtl="0">
              <a:spcBef>
                <a:spcPts val="0"/>
              </a:spcBef>
              <a:spcAft>
                <a:spcPts val="800"/>
              </a:spcAft>
            </a:pPr>
            <a:endParaRPr lang="en-US" sz="2800" dirty="0">
              <a:solidFill>
                <a:srgbClr val="000000"/>
              </a:solidFill>
              <a:latin typeface="Comic Sans MS" panose="030F0702030302020204" pitchFamily="66" charset="0"/>
            </a:endParaRPr>
          </a:p>
          <a:p>
            <a:pPr algn="just" rtl="0">
              <a:spcBef>
                <a:spcPts val="0"/>
              </a:spcBef>
              <a:spcAft>
                <a:spcPts val="800"/>
              </a:spcAft>
            </a:pPr>
            <a:r>
              <a:rPr lang="en-US" sz="3200" b="0" i="0" u="none" strike="noStrike" dirty="0">
                <a:solidFill>
                  <a:srgbClr val="000000"/>
                </a:solidFill>
                <a:effectLst/>
                <a:latin typeface="Comic Sans MS" panose="030F0702030302020204" pitchFamily="66" charset="0"/>
              </a:rPr>
              <a:t>Is there a limit to how many Shitz I can mint?</a:t>
            </a:r>
          </a:p>
          <a:p>
            <a:pPr algn="just" rtl="0">
              <a:spcBef>
                <a:spcPts val="0"/>
              </a:spcBef>
              <a:spcAft>
                <a:spcPts val="800"/>
              </a:spcAft>
            </a:pPr>
            <a:r>
              <a:rPr lang="en-US" sz="2400" dirty="0">
                <a:solidFill>
                  <a:srgbClr val="000000"/>
                </a:solidFill>
                <a:latin typeface="Comic Sans MS" panose="030F0702030302020204" pitchFamily="66" charset="0"/>
              </a:rPr>
              <a:t>You can mint as many Shitz as you want with a maximum of 10 per transaction.</a:t>
            </a:r>
          </a:p>
          <a:p>
            <a:pPr algn="just">
              <a:spcAft>
                <a:spcPts val="800"/>
              </a:spcAft>
            </a:pPr>
            <a:endParaRPr lang="en-US" sz="2800" dirty="0">
              <a:solidFill>
                <a:srgbClr val="000000"/>
              </a:solidFill>
              <a:latin typeface="Comic Sans MS" panose="030F0702030302020204" pitchFamily="66" charset="0"/>
            </a:endParaRPr>
          </a:p>
        </p:txBody>
      </p:sp>
    </p:spTree>
    <p:extLst>
      <p:ext uri="{BB962C8B-B14F-4D97-AF65-F5344CB8AC3E}">
        <p14:creationId xmlns:p14="http://schemas.microsoft.com/office/powerpoint/2010/main" val="238807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FAQs</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699541" y="2109139"/>
            <a:ext cx="10792918" cy="3272691"/>
          </a:xfrm>
          <a:prstGeom prst="rect">
            <a:avLst/>
          </a:prstGeom>
          <a:noFill/>
        </p:spPr>
        <p:txBody>
          <a:bodyPr wrap="square" rtlCol="0">
            <a:spAutoFit/>
          </a:bodyPr>
          <a:lstStyle/>
          <a:p>
            <a:pPr algn="just" rtl="0">
              <a:spcBef>
                <a:spcPts val="0"/>
              </a:spcBef>
              <a:spcAft>
                <a:spcPts val="800"/>
              </a:spcAft>
            </a:pPr>
            <a:r>
              <a:rPr lang="en-US" sz="2800" b="0" i="0" u="none" strike="noStrike" dirty="0">
                <a:solidFill>
                  <a:srgbClr val="000000"/>
                </a:solidFill>
                <a:effectLst/>
                <a:latin typeface="Comic Sans MS" panose="030F0702030302020204" pitchFamily="66" charset="0"/>
              </a:rPr>
              <a:t>When can I mint?</a:t>
            </a:r>
          </a:p>
          <a:p>
            <a:pPr algn="just" rtl="0">
              <a:spcBef>
                <a:spcPts val="0"/>
              </a:spcBef>
              <a:spcAft>
                <a:spcPts val="800"/>
              </a:spcAft>
            </a:pPr>
            <a:r>
              <a:rPr lang="en-US" sz="2400" dirty="0">
                <a:solidFill>
                  <a:srgbClr val="000000"/>
                </a:solidFill>
                <a:latin typeface="Comic Sans MS" panose="030F0702030302020204" pitchFamily="66" charset="0"/>
              </a:rPr>
              <a:t>The Whitelist mint begin on April Fools’ Day at 4:44 pm EST/ 9:44 UTC The public minting will begin on 4/4/22 at 4:44pm / 9:44 UTC.</a:t>
            </a:r>
          </a:p>
          <a:p>
            <a:pPr algn="just" rtl="0">
              <a:spcBef>
                <a:spcPts val="0"/>
              </a:spcBef>
              <a:spcAft>
                <a:spcPts val="800"/>
              </a:spcAft>
            </a:pPr>
            <a:endParaRPr lang="en-US" sz="2400" b="0" i="0" u="none" strike="noStrike" dirty="0">
              <a:solidFill>
                <a:srgbClr val="000000"/>
              </a:solidFill>
              <a:effectLst/>
              <a:latin typeface="Comic Sans MS" panose="030F0702030302020204" pitchFamily="66" charset="0"/>
            </a:endParaRPr>
          </a:p>
          <a:p>
            <a:pPr algn="just" rtl="0">
              <a:spcBef>
                <a:spcPts val="0"/>
              </a:spcBef>
              <a:spcAft>
                <a:spcPts val="800"/>
              </a:spcAft>
            </a:pPr>
            <a:r>
              <a:rPr lang="en-US" sz="2800" b="0" i="0" u="none" strike="noStrike" dirty="0">
                <a:solidFill>
                  <a:srgbClr val="000000"/>
                </a:solidFill>
                <a:effectLst/>
                <a:latin typeface="Comic Sans MS" panose="030F0702030302020204" pitchFamily="66" charset="0"/>
              </a:rPr>
              <a:t>Where can I mint?</a:t>
            </a:r>
          </a:p>
          <a:p>
            <a:pPr algn="just" rtl="0">
              <a:spcBef>
                <a:spcPts val="0"/>
              </a:spcBef>
              <a:spcAft>
                <a:spcPts val="800"/>
              </a:spcAft>
            </a:pPr>
            <a:r>
              <a:rPr lang="en-US" sz="2400" dirty="0">
                <a:solidFill>
                  <a:srgbClr val="000000"/>
                </a:solidFill>
                <a:latin typeface="Comic Sans MS" panose="030F0702030302020204" pitchFamily="66" charset="0"/>
              </a:rPr>
              <a:t>Minting will ONLY be accessible at https://theshitz.io – double-check the URL to ensure it’s correct before proceeding with minting!</a:t>
            </a:r>
            <a:endParaRPr lang="en-US" sz="2800" dirty="0">
              <a:solidFill>
                <a:srgbClr val="000000"/>
              </a:solidFill>
              <a:latin typeface="Comic Sans MS" panose="030F0702030302020204" pitchFamily="66" charset="0"/>
            </a:endParaRPr>
          </a:p>
        </p:txBody>
      </p:sp>
    </p:spTree>
    <p:extLst>
      <p:ext uri="{BB962C8B-B14F-4D97-AF65-F5344CB8AC3E}">
        <p14:creationId xmlns:p14="http://schemas.microsoft.com/office/powerpoint/2010/main" val="26716952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FAQs</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699541" y="2109139"/>
            <a:ext cx="10792918" cy="3642023"/>
          </a:xfrm>
          <a:prstGeom prst="rect">
            <a:avLst/>
          </a:prstGeom>
          <a:noFill/>
        </p:spPr>
        <p:txBody>
          <a:bodyPr wrap="square" rtlCol="0">
            <a:spAutoFit/>
          </a:bodyPr>
          <a:lstStyle/>
          <a:p>
            <a:pPr algn="just" rtl="0">
              <a:spcBef>
                <a:spcPts val="0"/>
              </a:spcBef>
              <a:spcAft>
                <a:spcPts val="800"/>
              </a:spcAft>
            </a:pPr>
            <a:r>
              <a:rPr lang="en-US" sz="2800" b="0" i="0" u="none" strike="noStrike" dirty="0">
                <a:solidFill>
                  <a:srgbClr val="000000"/>
                </a:solidFill>
                <a:effectLst/>
                <a:latin typeface="Comic Sans MS" panose="030F0702030302020204" pitchFamily="66" charset="0"/>
              </a:rPr>
              <a:t>Which Solana Wallets will be supported?</a:t>
            </a:r>
          </a:p>
          <a:p>
            <a:pPr algn="just" rtl="0">
              <a:spcBef>
                <a:spcPts val="0"/>
              </a:spcBef>
              <a:spcAft>
                <a:spcPts val="800"/>
              </a:spcAft>
            </a:pPr>
            <a:r>
              <a:rPr lang="en-US" sz="2400" dirty="0">
                <a:solidFill>
                  <a:srgbClr val="000000"/>
                </a:solidFill>
                <a:latin typeface="Comic Sans MS" panose="030F0702030302020204" pitchFamily="66" charset="0"/>
              </a:rPr>
              <a:t>You’ll need a Solana wallet to purchase and manage your Shitz NFT collection, we recommend using one of the following wallets: </a:t>
            </a:r>
            <a:r>
              <a:rPr lang="en-US" sz="2400" dirty="0">
                <a:solidFill>
                  <a:srgbClr val="000000"/>
                </a:solidFill>
                <a:latin typeface="Comic Sans MS" panose="030F0702030302020204" pitchFamily="66" charset="0"/>
                <a:hlinkClick r:id="rId2"/>
              </a:rPr>
              <a:t>https://phantom.app/</a:t>
            </a:r>
            <a:r>
              <a:rPr lang="en-US" sz="2400" dirty="0">
                <a:solidFill>
                  <a:srgbClr val="000000"/>
                </a:solidFill>
                <a:latin typeface="Comic Sans MS" panose="030F0702030302020204" pitchFamily="66" charset="0"/>
              </a:rPr>
              <a:t> OR </a:t>
            </a:r>
            <a:r>
              <a:rPr lang="en-US" sz="2400" dirty="0">
                <a:solidFill>
                  <a:srgbClr val="000000"/>
                </a:solidFill>
                <a:latin typeface="Comic Sans MS" panose="030F0702030302020204" pitchFamily="66" charset="0"/>
                <a:hlinkClick r:id="rId3"/>
              </a:rPr>
              <a:t>https://www.sollet.io/</a:t>
            </a:r>
            <a:endParaRPr lang="en-US" sz="2400" dirty="0">
              <a:solidFill>
                <a:srgbClr val="000000"/>
              </a:solidFill>
              <a:latin typeface="Comic Sans MS" panose="030F0702030302020204" pitchFamily="66" charset="0"/>
            </a:endParaRPr>
          </a:p>
          <a:p>
            <a:pPr algn="just" rtl="0">
              <a:spcBef>
                <a:spcPts val="0"/>
              </a:spcBef>
              <a:spcAft>
                <a:spcPts val="800"/>
              </a:spcAft>
            </a:pPr>
            <a:endParaRPr lang="en-US" sz="2800" b="0" i="0" u="none" strike="noStrike" dirty="0">
              <a:solidFill>
                <a:srgbClr val="000000"/>
              </a:solidFill>
              <a:effectLst/>
              <a:latin typeface="Comic Sans MS" panose="030F0702030302020204" pitchFamily="66" charset="0"/>
            </a:endParaRPr>
          </a:p>
          <a:p>
            <a:pPr algn="just" rtl="0">
              <a:spcBef>
                <a:spcPts val="0"/>
              </a:spcBef>
              <a:spcAft>
                <a:spcPts val="800"/>
              </a:spcAft>
            </a:pPr>
            <a:r>
              <a:rPr lang="en-US" sz="2800" b="0" i="0" u="none" strike="noStrike" dirty="0">
                <a:solidFill>
                  <a:srgbClr val="000000"/>
                </a:solidFill>
                <a:effectLst/>
                <a:latin typeface="Comic Sans MS" panose="030F0702030302020204" pitchFamily="66" charset="0"/>
              </a:rPr>
              <a:t>How many Shitz will be reserved for Giveaways and Marketing?</a:t>
            </a:r>
          </a:p>
          <a:p>
            <a:pPr algn="just" rtl="0">
              <a:spcBef>
                <a:spcPts val="0"/>
              </a:spcBef>
              <a:spcAft>
                <a:spcPts val="800"/>
              </a:spcAft>
            </a:pPr>
            <a:r>
              <a:rPr lang="en-US" sz="2400" dirty="0">
                <a:solidFill>
                  <a:srgbClr val="000000"/>
                </a:solidFill>
                <a:latin typeface="Comic Sans MS" panose="030F0702030302020204" pitchFamily="66" charset="0"/>
              </a:rPr>
              <a:t>We will reserve 100 Shitz NFTs for giveaways and prominent influencers to build the community and raise awareness leading-up to the mint.</a:t>
            </a:r>
          </a:p>
        </p:txBody>
      </p:sp>
    </p:spTree>
    <p:extLst>
      <p:ext uri="{BB962C8B-B14F-4D97-AF65-F5344CB8AC3E}">
        <p14:creationId xmlns:p14="http://schemas.microsoft.com/office/powerpoint/2010/main" val="3851711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FAQs</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699541" y="2109139"/>
            <a:ext cx="10792918" cy="3703578"/>
          </a:xfrm>
          <a:prstGeom prst="rect">
            <a:avLst/>
          </a:prstGeom>
          <a:noFill/>
        </p:spPr>
        <p:txBody>
          <a:bodyPr wrap="square" rtlCol="0">
            <a:spAutoFit/>
          </a:bodyPr>
          <a:lstStyle/>
          <a:p>
            <a:pPr algn="just" rtl="0">
              <a:spcBef>
                <a:spcPts val="0"/>
              </a:spcBef>
              <a:spcAft>
                <a:spcPts val="800"/>
              </a:spcAft>
            </a:pPr>
            <a:r>
              <a:rPr lang="en-US" sz="2800" b="0" i="0" u="none" strike="noStrike" dirty="0">
                <a:solidFill>
                  <a:srgbClr val="000000"/>
                </a:solidFill>
                <a:effectLst/>
                <a:latin typeface="Comic Sans MS" panose="030F0702030302020204" pitchFamily="66" charset="0"/>
              </a:rPr>
              <a:t>How many attributes do The Shitz have?</a:t>
            </a:r>
          </a:p>
          <a:p>
            <a:pPr algn="just" rtl="0">
              <a:spcBef>
                <a:spcPts val="0"/>
              </a:spcBef>
              <a:spcAft>
                <a:spcPts val="800"/>
              </a:spcAft>
            </a:pPr>
            <a:r>
              <a:rPr lang="en-US" sz="2400" dirty="0">
                <a:solidFill>
                  <a:srgbClr val="000000"/>
                </a:solidFill>
                <a:latin typeface="Comic Sans MS" panose="030F0702030302020204" pitchFamily="66" charset="0"/>
              </a:rPr>
              <a:t>There are over 200 attributes covering backgrounds, body hues, faces, hair, outfits, hand gestures, and accessories.</a:t>
            </a:r>
          </a:p>
          <a:p>
            <a:pPr algn="just" rtl="0">
              <a:spcBef>
                <a:spcPts val="0"/>
              </a:spcBef>
              <a:spcAft>
                <a:spcPts val="800"/>
              </a:spcAft>
            </a:pPr>
            <a:endParaRPr lang="en-US" sz="3200" b="0" i="0" u="none" strike="noStrike" dirty="0">
              <a:solidFill>
                <a:srgbClr val="000000"/>
              </a:solidFill>
              <a:effectLst/>
              <a:latin typeface="Comic Sans MS" panose="030F0702030302020204" pitchFamily="66" charset="0"/>
            </a:endParaRPr>
          </a:p>
          <a:p>
            <a:pPr algn="just" rtl="0">
              <a:spcBef>
                <a:spcPts val="0"/>
              </a:spcBef>
              <a:spcAft>
                <a:spcPts val="800"/>
              </a:spcAft>
            </a:pPr>
            <a:r>
              <a:rPr lang="en-US" sz="2800" b="0" i="0" u="none" strike="noStrike" dirty="0">
                <a:solidFill>
                  <a:srgbClr val="000000"/>
                </a:solidFill>
                <a:effectLst/>
                <a:latin typeface="Comic Sans MS" panose="030F0702030302020204" pitchFamily="66" charset="0"/>
              </a:rPr>
              <a:t>Will The Shitz have a Rarity System?</a:t>
            </a:r>
          </a:p>
          <a:p>
            <a:pPr algn="just" rtl="0">
              <a:spcBef>
                <a:spcPts val="0"/>
              </a:spcBef>
              <a:spcAft>
                <a:spcPts val="800"/>
              </a:spcAft>
            </a:pPr>
            <a:r>
              <a:rPr lang="en-US" sz="2400" dirty="0">
                <a:solidFill>
                  <a:srgbClr val="000000"/>
                </a:solidFill>
                <a:latin typeface="Comic Sans MS" panose="030F0702030302020204" pitchFamily="66" charset="0"/>
              </a:rPr>
              <a:t>Yes.  As soon as all Shitz have been minted, we’ll release a chart to show the variation in rarity from common to legendary features, including everything from dark brown Shitz to Shitz of made of gold!</a:t>
            </a:r>
            <a:endParaRPr lang="en-US" sz="2800" dirty="0">
              <a:solidFill>
                <a:srgbClr val="000000"/>
              </a:solidFill>
              <a:latin typeface="Comic Sans MS" panose="030F0702030302020204" pitchFamily="66" charset="0"/>
            </a:endParaRPr>
          </a:p>
        </p:txBody>
      </p:sp>
    </p:spTree>
    <p:extLst>
      <p:ext uri="{BB962C8B-B14F-4D97-AF65-F5344CB8AC3E}">
        <p14:creationId xmlns:p14="http://schemas.microsoft.com/office/powerpoint/2010/main" val="801471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FAQs</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699541" y="2109139"/>
            <a:ext cx="10792918" cy="4380686"/>
          </a:xfrm>
          <a:prstGeom prst="rect">
            <a:avLst/>
          </a:prstGeom>
          <a:noFill/>
        </p:spPr>
        <p:txBody>
          <a:bodyPr wrap="square" rtlCol="0">
            <a:spAutoFit/>
          </a:bodyPr>
          <a:lstStyle/>
          <a:p>
            <a:pPr algn="just" rtl="0">
              <a:spcBef>
                <a:spcPts val="0"/>
              </a:spcBef>
              <a:spcAft>
                <a:spcPts val="800"/>
              </a:spcAft>
            </a:pPr>
            <a:r>
              <a:rPr lang="en-US" sz="2800" b="0" i="0" u="none" strike="noStrike" dirty="0">
                <a:solidFill>
                  <a:srgbClr val="000000"/>
                </a:solidFill>
                <a:effectLst/>
                <a:latin typeface="Comic Sans MS" panose="030F0702030302020204" pitchFamily="66" charset="0"/>
              </a:rPr>
              <a:t>Will I be able to trade The Shitz on a secondary market?</a:t>
            </a:r>
          </a:p>
          <a:p>
            <a:pPr algn="just" rtl="0">
              <a:spcBef>
                <a:spcPts val="0"/>
              </a:spcBef>
              <a:spcAft>
                <a:spcPts val="800"/>
              </a:spcAft>
            </a:pPr>
            <a:r>
              <a:rPr lang="en-US" sz="2400" dirty="0">
                <a:solidFill>
                  <a:srgbClr val="000000"/>
                </a:solidFill>
                <a:latin typeface="Comic Sans MS" panose="030F0702030302020204" pitchFamily="66" charset="0"/>
              </a:rPr>
              <a:t>Our secondary market will be accessible via </a:t>
            </a:r>
            <a:r>
              <a:rPr lang="en-US" sz="2400" dirty="0" err="1">
                <a:solidFill>
                  <a:srgbClr val="000000"/>
                </a:solidFill>
                <a:latin typeface="Comic Sans MS" panose="030F0702030302020204" pitchFamily="66" charset="0"/>
              </a:rPr>
              <a:t>Solanart</a:t>
            </a:r>
            <a:r>
              <a:rPr lang="en-US" sz="2400" dirty="0">
                <a:solidFill>
                  <a:srgbClr val="000000"/>
                </a:solidFill>
                <a:latin typeface="Comic Sans MS" panose="030F0702030302020204" pitchFamily="66" charset="0"/>
              </a:rPr>
              <a:t>, </a:t>
            </a:r>
            <a:r>
              <a:rPr lang="en-US" sz="2400" dirty="0" err="1">
                <a:solidFill>
                  <a:srgbClr val="000000"/>
                </a:solidFill>
                <a:latin typeface="Comic Sans MS" panose="030F0702030302020204" pitchFamily="66" charset="0"/>
              </a:rPr>
              <a:t>DigitalEyes</a:t>
            </a:r>
            <a:r>
              <a:rPr lang="en-US" sz="2400" dirty="0">
                <a:solidFill>
                  <a:srgbClr val="000000"/>
                </a:solidFill>
                <a:latin typeface="Comic Sans MS" panose="030F0702030302020204" pitchFamily="66" charset="0"/>
              </a:rPr>
              <a:t>, and </a:t>
            </a:r>
            <a:r>
              <a:rPr lang="en-US" sz="2400" dirty="0" err="1">
                <a:solidFill>
                  <a:srgbClr val="000000"/>
                </a:solidFill>
                <a:latin typeface="Comic Sans MS" panose="030F0702030302020204" pitchFamily="66" charset="0"/>
              </a:rPr>
              <a:t>Solsea</a:t>
            </a:r>
            <a:r>
              <a:rPr lang="en-US" sz="2400" dirty="0">
                <a:solidFill>
                  <a:srgbClr val="000000"/>
                </a:solidFill>
                <a:latin typeface="Comic Sans MS" panose="030F0702030302020204" pitchFamily="66" charset="0"/>
              </a:rPr>
              <a:t> NFT marketplaces immediately after launch. Our Discord community will also have a marketplace channel reserved for trading.</a:t>
            </a:r>
            <a:endParaRPr lang="en-US" sz="3200" b="0" i="0" u="none" strike="noStrike" dirty="0">
              <a:solidFill>
                <a:srgbClr val="000000"/>
              </a:solidFill>
              <a:effectLst/>
              <a:latin typeface="Comic Sans MS" panose="030F0702030302020204" pitchFamily="66" charset="0"/>
            </a:endParaRPr>
          </a:p>
          <a:p>
            <a:pPr algn="just" rtl="0">
              <a:spcBef>
                <a:spcPts val="0"/>
              </a:spcBef>
              <a:spcAft>
                <a:spcPts val="800"/>
              </a:spcAft>
            </a:pPr>
            <a:endParaRPr lang="en-US" sz="2800" b="0" i="0" u="none" strike="noStrike" dirty="0">
              <a:solidFill>
                <a:srgbClr val="000000"/>
              </a:solidFill>
              <a:effectLst/>
              <a:latin typeface="Comic Sans MS" panose="030F0702030302020204" pitchFamily="66" charset="0"/>
            </a:endParaRPr>
          </a:p>
          <a:p>
            <a:pPr algn="just" rtl="0">
              <a:spcBef>
                <a:spcPts val="0"/>
              </a:spcBef>
              <a:spcAft>
                <a:spcPts val="800"/>
              </a:spcAft>
            </a:pPr>
            <a:r>
              <a:rPr lang="en-US" sz="2800" dirty="0">
                <a:solidFill>
                  <a:srgbClr val="000000"/>
                </a:solidFill>
                <a:latin typeface="Comic Sans MS" panose="030F0702030302020204" pitchFamily="66" charset="0"/>
              </a:rPr>
              <a:t>Do I own the rights to my Shitz NFT</a:t>
            </a:r>
            <a:r>
              <a:rPr lang="en-US" sz="2800" b="0" i="0" u="none" strike="noStrike" dirty="0">
                <a:solidFill>
                  <a:srgbClr val="000000"/>
                </a:solidFill>
                <a:effectLst/>
                <a:latin typeface="Comic Sans MS" panose="030F0702030302020204" pitchFamily="66" charset="0"/>
              </a:rPr>
              <a:t>?</a:t>
            </a:r>
          </a:p>
          <a:p>
            <a:pPr algn="just" rtl="0">
              <a:spcBef>
                <a:spcPts val="0"/>
              </a:spcBef>
              <a:spcAft>
                <a:spcPts val="800"/>
              </a:spcAft>
            </a:pPr>
            <a:r>
              <a:rPr lang="en-US" sz="2400" dirty="0">
                <a:solidFill>
                  <a:srgbClr val="000000"/>
                </a:solidFill>
                <a:latin typeface="Comic Sans MS" panose="030F0702030302020204" pitchFamily="66" charset="0"/>
              </a:rPr>
              <a:t>As the owner of a Shitz NFT, you’ll have full commercial rights to use, sell, and profit from it as long as you acknowledge </a:t>
            </a:r>
            <a:r>
              <a:rPr lang="en-US" sz="2400" dirty="0" err="1">
                <a:solidFill>
                  <a:srgbClr val="000000"/>
                </a:solidFill>
                <a:latin typeface="Comic Sans MS" panose="030F0702030302020204" pitchFamily="66" charset="0"/>
              </a:rPr>
              <a:t>Cryptonaut</a:t>
            </a:r>
            <a:r>
              <a:rPr lang="en-US" sz="2400" dirty="0">
                <a:solidFill>
                  <a:srgbClr val="000000"/>
                </a:solidFill>
                <a:latin typeface="Comic Sans MS" panose="030F0702030302020204" pitchFamily="66" charset="0"/>
              </a:rPr>
              <a:t> Holdings and HODL Enterprises as the original creators of The Shitz NFT collection!</a:t>
            </a:r>
            <a:endParaRPr lang="en-US" sz="2800" dirty="0">
              <a:solidFill>
                <a:srgbClr val="000000"/>
              </a:solidFill>
              <a:latin typeface="Comic Sans MS" panose="030F0702030302020204" pitchFamily="66" charset="0"/>
            </a:endParaRPr>
          </a:p>
        </p:txBody>
      </p:sp>
    </p:spTree>
    <p:extLst>
      <p:ext uri="{BB962C8B-B14F-4D97-AF65-F5344CB8AC3E}">
        <p14:creationId xmlns:p14="http://schemas.microsoft.com/office/powerpoint/2010/main" val="19192192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FAQs</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699541" y="2109139"/>
            <a:ext cx="10792918" cy="1364476"/>
          </a:xfrm>
          <a:prstGeom prst="rect">
            <a:avLst/>
          </a:prstGeom>
          <a:noFill/>
        </p:spPr>
        <p:txBody>
          <a:bodyPr wrap="square" rtlCol="0">
            <a:spAutoFit/>
          </a:bodyPr>
          <a:lstStyle/>
          <a:p>
            <a:pPr algn="just" rtl="0">
              <a:spcBef>
                <a:spcPts val="0"/>
              </a:spcBef>
              <a:spcAft>
                <a:spcPts val="800"/>
              </a:spcAft>
            </a:pPr>
            <a:r>
              <a:rPr lang="en-US" sz="2800" b="0" i="0" u="none" strike="noStrike" dirty="0">
                <a:solidFill>
                  <a:srgbClr val="000000"/>
                </a:solidFill>
                <a:effectLst/>
                <a:latin typeface="Comic Sans MS" panose="030F0702030302020204" pitchFamily="66" charset="0"/>
              </a:rPr>
              <a:t>Will there be Resale Royalties?</a:t>
            </a:r>
          </a:p>
          <a:p>
            <a:pPr algn="just" rtl="0">
              <a:spcBef>
                <a:spcPts val="0"/>
              </a:spcBef>
              <a:spcAft>
                <a:spcPts val="800"/>
              </a:spcAft>
            </a:pPr>
            <a:r>
              <a:rPr lang="en-US" sz="2400" dirty="0">
                <a:solidFill>
                  <a:srgbClr val="000000"/>
                </a:solidFill>
                <a:latin typeface="Comic Sans MS" panose="030F0702030302020204" pitchFamily="66" charset="0"/>
              </a:rPr>
              <a:t>A 5% commission will be applied to all resales. We will be using these funds for future research and development of The Shitz.</a:t>
            </a:r>
            <a:endParaRPr lang="en-US" sz="2800" b="0" i="0" u="none" strike="noStrike" dirty="0">
              <a:solidFill>
                <a:srgbClr val="000000"/>
              </a:solidFill>
              <a:effectLst/>
              <a:latin typeface="Comic Sans MS" panose="030F0702030302020204" pitchFamily="66" charset="0"/>
            </a:endParaRPr>
          </a:p>
        </p:txBody>
      </p:sp>
    </p:spTree>
    <p:extLst>
      <p:ext uri="{BB962C8B-B14F-4D97-AF65-F5344CB8AC3E}">
        <p14:creationId xmlns:p14="http://schemas.microsoft.com/office/powerpoint/2010/main" val="2458051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LEGO, toy&#10;&#10;Description automatically generated">
            <a:extLst>
              <a:ext uri="{FF2B5EF4-FFF2-40B4-BE49-F238E27FC236}">
                <a16:creationId xmlns:a16="http://schemas.microsoft.com/office/drawing/2014/main" id="{778AD14B-07B2-479F-BC42-879225C89B7A}"/>
              </a:ext>
            </a:extLst>
          </p:cNvPr>
          <p:cNvPicPr>
            <a:picLocks noChangeAspect="1"/>
          </p:cNvPicPr>
          <p:nvPr/>
        </p:nvPicPr>
        <p:blipFill rotWithShape="1">
          <a:blip r:embed="rId2">
            <a:extLst>
              <a:ext uri="{28A0092B-C50C-407E-A947-70E740481C1C}">
                <a14:useLocalDpi xmlns:a14="http://schemas.microsoft.com/office/drawing/2010/main" val="0"/>
              </a:ext>
            </a:extLst>
          </a:blip>
          <a:srcRect l="20270" r="23480"/>
          <a:stretch/>
        </p:blipFill>
        <p:spPr>
          <a:xfrm>
            <a:off x="0" y="1953522"/>
            <a:ext cx="2360428" cy="4196316"/>
          </a:xfrm>
          <a:prstGeom prst="rect">
            <a:avLst/>
          </a:prstGeom>
        </p:spPr>
      </p:pic>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Why become a </a:t>
            </a:r>
            <a:r>
              <a:rPr lang="en-US" sz="3600" b="1" dirty="0" err="1">
                <a:solidFill>
                  <a:srgbClr val="000000"/>
                </a:solidFill>
                <a:latin typeface="Comic Sans MS" panose="030F0702030302020204" pitchFamily="66" charset="0"/>
              </a:rPr>
              <a:t>Shitzholder</a:t>
            </a:r>
            <a:r>
              <a:rPr lang="en-US" sz="3600" b="1" dirty="0">
                <a:solidFill>
                  <a:srgbClr val="000000"/>
                </a:solidFill>
                <a:latin typeface="Comic Sans MS" panose="030F0702030302020204" pitchFamily="66" charset="0"/>
              </a:rPr>
              <a:t>?</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2190307" y="1969902"/>
            <a:ext cx="9963354" cy="4134465"/>
          </a:xfrm>
          <a:prstGeom prst="rect">
            <a:avLst/>
          </a:prstGeom>
          <a:noFill/>
        </p:spPr>
        <p:txBody>
          <a:bodyPr wrap="square" rtlCol="0">
            <a:spAutoFit/>
          </a:bodyPr>
          <a:lstStyle/>
          <a:p>
            <a:pPr marL="342900" indent="-342900" algn="just" rtl="0">
              <a:spcBef>
                <a:spcPts val="0"/>
              </a:spcBef>
              <a:spcAft>
                <a:spcPts val="800"/>
              </a:spcAft>
              <a:buFont typeface="Arial" panose="020B0604020202020204" pitchFamily="34" charset="0"/>
              <a:buChar char="•"/>
            </a:pPr>
            <a:r>
              <a:rPr lang="en-US" sz="2400" b="0" i="0" u="none" strike="noStrike" dirty="0">
                <a:solidFill>
                  <a:srgbClr val="000000"/>
                </a:solidFill>
                <a:effectLst/>
                <a:latin typeface="Comic Sans MS" panose="030F0702030302020204" pitchFamily="66" charset="0"/>
              </a:rPr>
              <a:t>The Shitz will </a:t>
            </a:r>
            <a:r>
              <a:rPr lang="en-US" sz="2400" dirty="0">
                <a:solidFill>
                  <a:srgbClr val="000000"/>
                </a:solidFill>
                <a:latin typeface="Comic Sans MS" panose="030F0702030302020204" pitchFamily="66" charset="0"/>
              </a:rPr>
              <a:t>m</a:t>
            </a:r>
            <a:r>
              <a:rPr lang="en-US" sz="2400" b="0" i="0" u="none" strike="noStrike" dirty="0">
                <a:solidFill>
                  <a:srgbClr val="000000"/>
                </a:solidFill>
                <a:effectLst/>
                <a:latin typeface="Comic Sans MS" panose="030F0702030302020204" pitchFamily="66" charset="0"/>
              </a:rPr>
              <a:t>ake you laugh until you shit!</a:t>
            </a:r>
          </a:p>
          <a:p>
            <a:pPr marL="342900" indent="-342900" algn="just">
              <a:spcAft>
                <a:spcPts val="800"/>
              </a:spcAft>
              <a:buFont typeface="Arial" panose="020B0604020202020204" pitchFamily="34" charset="0"/>
              <a:buChar char="•"/>
            </a:pPr>
            <a:r>
              <a:rPr lang="en-US" sz="2400" b="0" i="0" u="none" strike="noStrike" dirty="0">
                <a:solidFill>
                  <a:srgbClr val="000000"/>
                </a:solidFill>
                <a:effectLst/>
                <a:latin typeface="Comic Sans MS" panose="030F0702030302020204" pitchFamily="66" charset="0"/>
              </a:rPr>
              <a:t>You get to permanently name your freshly minted Shitz.</a:t>
            </a:r>
          </a:p>
          <a:p>
            <a:pPr marL="342900" indent="-342900" algn="just">
              <a:spcAft>
                <a:spcPts val="800"/>
              </a:spcAft>
              <a:buFont typeface="Arial" panose="020B0604020202020204" pitchFamily="34" charset="0"/>
              <a:buChar char="•"/>
            </a:pPr>
            <a:r>
              <a:rPr lang="en-US" sz="2400" b="0" i="0" u="none" strike="noStrike" dirty="0">
                <a:solidFill>
                  <a:srgbClr val="000000"/>
                </a:solidFill>
                <a:effectLst/>
                <a:latin typeface="Comic Sans MS" panose="030F0702030302020204" pitchFamily="66" charset="0"/>
              </a:rPr>
              <a:t>You can join a community of </a:t>
            </a:r>
            <a:r>
              <a:rPr lang="en-US" sz="2400" b="0" i="0" u="none" strike="noStrike" dirty="0" err="1">
                <a:solidFill>
                  <a:srgbClr val="000000"/>
                </a:solidFill>
                <a:effectLst/>
                <a:latin typeface="Comic Sans MS" panose="030F0702030302020204" pitchFamily="66" charset="0"/>
              </a:rPr>
              <a:t>Shitzholders</a:t>
            </a:r>
            <a:r>
              <a:rPr lang="en-US" sz="2400" b="0" i="0" u="none" strike="noStrike" dirty="0">
                <a:solidFill>
                  <a:srgbClr val="000000"/>
                </a:solidFill>
                <a:effectLst/>
                <a:latin typeface="Comic Sans MS" panose="030F0702030302020204" pitchFamily="66" charset="0"/>
              </a:rPr>
              <a:t>.</a:t>
            </a:r>
          </a:p>
          <a:p>
            <a:pPr marL="342900" indent="-342900" algn="just">
              <a:spcAft>
                <a:spcPts val="800"/>
              </a:spcAft>
              <a:buFont typeface="Arial" panose="020B0604020202020204" pitchFamily="34" charset="0"/>
              <a:buChar char="•"/>
            </a:pPr>
            <a:r>
              <a:rPr lang="en-US" sz="2400" b="0" i="0" u="none" strike="noStrike" dirty="0">
                <a:solidFill>
                  <a:srgbClr val="000000"/>
                </a:solidFill>
                <a:effectLst/>
                <a:latin typeface="Comic Sans MS" panose="030F0702030302020204" pitchFamily="66" charset="0"/>
              </a:rPr>
              <a:t>You get one vote for every Shitz NFT you mint to choose the direction of the project.</a:t>
            </a:r>
          </a:p>
          <a:p>
            <a:pPr marL="342900" indent="-342900" algn="just" rtl="0">
              <a:spcBef>
                <a:spcPts val="0"/>
              </a:spcBef>
              <a:spcAft>
                <a:spcPts val="800"/>
              </a:spcAft>
              <a:buFont typeface="Arial" panose="020B0604020202020204" pitchFamily="34" charset="0"/>
              <a:buChar char="•"/>
            </a:pPr>
            <a:r>
              <a:rPr lang="en-US" sz="2400" b="0" i="0" u="none" strike="noStrike" dirty="0">
                <a:solidFill>
                  <a:srgbClr val="000000"/>
                </a:solidFill>
                <a:effectLst/>
                <a:latin typeface="Comic Sans MS" panose="030F0702030302020204" pitchFamily="66" charset="0"/>
              </a:rPr>
              <a:t>You get commercial rights to use, sell, and profit from your Shitz!</a:t>
            </a:r>
          </a:p>
          <a:p>
            <a:pPr marL="342900" indent="-342900" algn="just" rtl="0">
              <a:spcBef>
                <a:spcPts val="0"/>
              </a:spcBef>
              <a:spcAft>
                <a:spcPts val="800"/>
              </a:spcAft>
              <a:buFont typeface="Arial" panose="020B0604020202020204" pitchFamily="34" charset="0"/>
              <a:buChar char="•"/>
            </a:pPr>
            <a:r>
              <a:rPr lang="en-US" sz="2400" b="0" i="0" u="none" strike="noStrike" dirty="0">
                <a:solidFill>
                  <a:srgbClr val="000000"/>
                </a:solidFill>
                <a:effectLst/>
                <a:latin typeface="Comic Sans MS" panose="030F0702030302020204" pitchFamily="66" charset="0"/>
              </a:rPr>
              <a:t>You get vote to </a:t>
            </a:r>
            <a:r>
              <a:rPr lang="en-US" sz="2400" dirty="0">
                <a:solidFill>
                  <a:srgbClr val="000000"/>
                </a:solidFill>
                <a:latin typeface="Comic Sans MS" panose="030F0702030302020204" pitchFamily="66" charset="0"/>
              </a:rPr>
              <a:t>support </a:t>
            </a:r>
            <a:r>
              <a:rPr lang="en-US" sz="2400" b="0" i="0" u="none" strike="noStrike" dirty="0">
                <a:solidFill>
                  <a:srgbClr val="000000"/>
                </a:solidFill>
                <a:effectLst/>
                <a:latin typeface="Comic Sans MS" panose="030F0702030302020204" pitchFamily="66" charset="0"/>
              </a:rPr>
              <a:t>gastrointestinal disease charities.</a:t>
            </a:r>
          </a:p>
          <a:p>
            <a:pPr marL="342900" indent="-342900" algn="just" rtl="0">
              <a:spcBef>
                <a:spcPts val="0"/>
              </a:spcBef>
              <a:spcAft>
                <a:spcPts val="800"/>
              </a:spcAft>
              <a:buFont typeface="Arial" panose="020B0604020202020204" pitchFamily="34" charset="0"/>
              <a:buChar char="•"/>
            </a:pPr>
            <a:r>
              <a:rPr lang="en-US" sz="2400" b="0" i="0" u="none" strike="noStrike" dirty="0">
                <a:solidFill>
                  <a:srgbClr val="000000"/>
                </a:solidFill>
                <a:effectLst/>
                <a:latin typeface="Comic Sans MS" panose="030F0702030302020204" pitchFamily="66" charset="0"/>
              </a:rPr>
              <a:t>You get giveaways, contests, and future </a:t>
            </a:r>
            <a:r>
              <a:rPr lang="en-US" sz="2400" b="0" i="0" u="none" strike="noStrike" dirty="0" err="1">
                <a:solidFill>
                  <a:srgbClr val="000000"/>
                </a:solidFill>
                <a:effectLst/>
                <a:latin typeface="Comic Sans MS" panose="030F0702030302020204" pitchFamily="66" charset="0"/>
              </a:rPr>
              <a:t>Shitzy</a:t>
            </a:r>
            <a:r>
              <a:rPr lang="en-US" sz="2400" b="0" i="0" u="none" strike="noStrike" dirty="0">
                <a:solidFill>
                  <a:srgbClr val="000000"/>
                </a:solidFill>
                <a:effectLst/>
                <a:latin typeface="Comic Sans MS" panose="030F0702030302020204" pitchFamily="66" charset="0"/>
              </a:rPr>
              <a:t> projects.</a:t>
            </a:r>
          </a:p>
          <a:p>
            <a:pPr marL="342900" indent="-342900" algn="just" rtl="0">
              <a:spcBef>
                <a:spcPts val="0"/>
              </a:spcBef>
              <a:spcAft>
                <a:spcPts val="800"/>
              </a:spcAft>
              <a:buFont typeface="Arial" panose="020B0604020202020204" pitchFamily="34" charset="0"/>
              <a:buChar char="•"/>
            </a:pPr>
            <a:r>
              <a:rPr lang="en-US" sz="2400" b="0" i="0" u="none" strike="noStrike" dirty="0">
                <a:solidFill>
                  <a:srgbClr val="000000"/>
                </a:solidFill>
                <a:effectLst/>
                <a:latin typeface="Comic Sans MS" panose="030F0702030302020204" pitchFamily="66" charset="0"/>
              </a:rPr>
              <a:t>You get toilet drops of future generations of Shitz NFTs.</a:t>
            </a:r>
          </a:p>
        </p:txBody>
      </p:sp>
    </p:spTree>
    <p:extLst>
      <p:ext uri="{BB962C8B-B14F-4D97-AF65-F5344CB8AC3E}">
        <p14:creationId xmlns:p14="http://schemas.microsoft.com/office/powerpoint/2010/main" val="1205619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Why become a </a:t>
            </a:r>
            <a:r>
              <a:rPr lang="en-US" sz="3600" b="1" dirty="0" err="1">
                <a:solidFill>
                  <a:srgbClr val="000000"/>
                </a:solidFill>
                <a:latin typeface="Comic Sans MS" panose="030F0702030302020204" pitchFamily="66" charset="0"/>
              </a:rPr>
              <a:t>Shitzholder</a:t>
            </a:r>
            <a:r>
              <a:rPr lang="en-US" sz="3600" b="1" dirty="0">
                <a:solidFill>
                  <a:srgbClr val="000000"/>
                </a:solidFill>
                <a:latin typeface="Comic Sans MS" panose="030F0702030302020204" pitchFamily="66" charset="0"/>
              </a:rPr>
              <a:t>?</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2056445" y="2204860"/>
            <a:ext cx="8023223" cy="3457357"/>
          </a:xfrm>
          <a:prstGeom prst="rect">
            <a:avLst/>
          </a:prstGeom>
          <a:noFill/>
        </p:spPr>
        <p:txBody>
          <a:bodyPr wrap="square" rtlCol="0">
            <a:spAutoFit/>
          </a:bodyPr>
          <a:lstStyle/>
          <a:p>
            <a:pPr marL="342900" indent="-342900" algn="just" rtl="0">
              <a:spcBef>
                <a:spcPts val="0"/>
              </a:spcBef>
              <a:spcAft>
                <a:spcPts val="800"/>
              </a:spcAft>
              <a:buFont typeface="Arial" panose="020B0604020202020204" pitchFamily="34" charset="0"/>
              <a:buChar char="•"/>
            </a:pPr>
            <a:r>
              <a:rPr lang="en-US" sz="3200" b="0" i="0" u="none" strike="noStrike" dirty="0">
                <a:solidFill>
                  <a:srgbClr val="000000"/>
                </a:solidFill>
                <a:effectLst/>
                <a:latin typeface="Barlow Condensed" panose="00000506000000000000" pitchFamily="2" charset="0"/>
              </a:rPr>
              <a:t>4,444 Unique Shitz with over 200 traits</a:t>
            </a:r>
          </a:p>
          <a:p>
            <a:pPr marL="342900" indent="-342900" algn="just" rtl="0">
              <a:spcBef>
                <a:spcPts val="0"/>
              </a:spcBef>
              <a:spcAft>
                <a:spcPts val="800"/>
              </a:spcAft>
              <a:buFont typeface="Arial" panose="020B0604020202020204" pitchFamily="34" charset="0"/>
              <a:buChar char="•"/>
            </a:pPr>
            <a:r>
              <a:rPr lang="en-US" sz="3200" b="0" i="0" u="none" strike="noStrike" dirty="0">
                <a:solidFill>
                  <a:srgbClr val="000000"/>
                </a:solidFill>
                <a:effectLst/>
                <a:latin typeface="Barlow Condensed" panose="00000506000000000000" pitchFamily="2" charset="0"/>
              </a:rPr>
              <a:t>60% </a:t>
            </a:r>
            <a:r>
              <a:rPr lang="en-US" sz="3200" dirty="0">
                <a:solidFill>
                  <a:srgbClr val="000000"/>
                </a:solidFill>
                <a:latin typeface="Barlow Condensed" panose="00000506000000000000" pitchFamily="2" charset="0"/>
              </a:rPr>
              <a:t>M</a:t>
            </a:r>
            <a:r>
              <a:rPr lang="en-US" sz="3200" b="0" i="0" u="none" strike="noStrike" dirty="0">
                <a:solidFill>
                  <a:srgbClr val="000000"/>
                </a:solidFill>
                <a:effectLst/>
                <a:latin typeface="Barlow Condensed" panose="00000506000000000000" pitchFamily="2" charset="0"/>
              </a:rPr>
              <a:t>ales and 40% </a:t>
            </a:r>
            <a:r>
              <a:rPr lang="en-US" sz="3200" dirty="0">
                <a:solidFill>
                  <a:srgbClr val="000000"/>
                </a:solidFill>
                <a:latin typeface="Barlow Condensed" panose="00000506000000000000" pitchFamily="2" charset="0"/>
              </a:rPr>
              <a:t>F</a:t>
            </a:r>
            <a:r>
              <a:rPr lang="en-US" sz="3200" b="0" i="0" u="none" strike="noStrike" dirty="0">
                <a:solidFill>
                  <a:srgbClr val="000000"/>
                </a:solidFill>
                <a:effectLst/>
                <a:latin typeface="Barlow Condensed" panose="00000506000000000000" pitchFamily="2" charset="0"/>
              </a:rPr>
              <a:t>emales</a:t>
            </a:r>
          </a:p>
          <a:p>
            <a:pPr marL="342900" indent="-342900" algn="just" rtl="0">
              <a:spcBef>
                <a:spcPts val="0"/>
              </a:spcBef>
              <a:spcAft>
                <a:spcPts val="800"/>
              </a:spcAft>
              <a:buFont typeface="Arial" panose="020B0604020202020204" pitchFamily="34" charset="0"/>
              <a:buChar char="•"/>
            </a:pPr>
            <a:r>
              <a:rPr lang="en-US" sz="3200" dirty="0">
                <a:solidFill>
                  <a:srgbClr val="000000"/>
                </a:solidFill>
                <a:latin typeface="Barlow Condensed" panose="00000506000000000000" pitchFamily="2" charset="0"/>
              </a:rPr>
              <a:t>Every Shitz costs 1 SOL.</a:t>
            </a:r>
          </a:p>
          <a:p>
            <a:pPr marL="342900" indent="-342900" algn="just" rtl="0">
              <a:spcBef>
                <a:spcPts val="0"/>
              </a:spcBef>
              <a:spcAft>
                <a:spcPts val="800"/>
              </a:spcAft>
              <a:buFont typeface="Arial" panose="020B0604020202020204" pitchFamily="34" charset="0"/>
              <a:buChar char="•"/>
            </a:pPr>
            <a:r>
              <a:rPr lang="en-US" sz="3200" dirty="0">
                <a:solidFill>
                  <a:srgbClr val="000000"/>
                </a:solidFill>
                <a:latin typeface="Barlow Condensed" panose="00000506000000000000" pitchFamily="2" charset="0"/>
              </a:rPr>
              <a:t>You can buy up to 10 Shitz per transaction.</a:t>
            </a:r>
          </a:p>
          <a:p>
            <a:pPr marL="342900" indent="-342900" algn="just" rtl="0">
              <a:spcBef>
                <a:spcPts val="0"/>
              </a:spcBef>
              <a:spcAft>
                <a:spcPts val="800"/>
              </a:spcAft>
              <a:buFont typeface="Arial" panose="020B0604020202020204" pitchFamily="34" charset="0"/>
              <a:buChar char="•"/>
            </a:pPr>
            <a:r>
              <a:rPr lang="en-US" sz="3200" dirty="0">
                <a:solidFill>
                  <a:srgbClr val="000000"/>
                </a:solidFill>
                <a:latin typeface="Barlow Condensed" panose="00000506000000000000" pitchFamily="2" charset="0"/>
              </a:rPr>
              <a:t>Additional NFT Benefits will be released as we reach Roadmap Milestones</a:t>
            </a:r>
          </a:p>
        </p:txBody>
      </p:sp>
    </p:spTree>
    <p:extLst>
      <p:ext uri="{BB962C8B-B14F-4D97-AF65-F5344CB8AC3E}">
        <p14:creationId xmlns:p14="http://schemas.microsoft.com/office/powerpoint/2010/main" val="1218051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Roadmap Milestones</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2361108" y="1915799"/>
            <a:ext cx="8803078" cy="1056700"/>
          </a:xfrm>
          <a:prstGeom prst="rect">
            <a:avLst/>
          </a:prstGeom>
          <a:noFill/>
        </p:spPr>
        <p:txBody>
          <a:bodyPr wrap="square" rtlCol="0">
            <a:spAutoFit/>
          </a:bodyPr>
          <a:lstStyle/>
          <a:p>
            <a:pPr algn="just" rtl="0">
              <a:spcBef>
                <a:spcPts val="0"/>
              </a:spcBef>
              <a:spcAft>
                <a:spcPts val="800"/>
              </a:spcAft>
            </a:pPr>
            <a:r>
              <a:rPr lang="en-US" sz="2800" b="0" i="0" u="none" strike="noStrike" dirty="0">
                <a:solidFill>
                  <a:srgbClr val="000000"/>
                </a:solidFill>
                <a:effectLst/>
                <a:latin typeface="Comic Sans MS" panose="030F0702030302020204" pitchFamily="66" charset="0"/>
              </a:rPr>
              <a:t>10%	  25%	    50%	      75%      	100%</a:t>
            </a:r>
          </a:p>
          <a:p>
            <a:pPr algn="just" rtl="0">
              <a:spcBef>
                <a:spcPts val="0"/>
              </a:spcBef>
              <a:spcAft>
                <a:spcPts val="800"/>
              </a:spcAft>
            </a:pPr>
            <a:r>
              <a:rPr lang="en-US" sz="2800" b="0" i="0" u="none" strike="noStrike" dirty="0">
                <a:solidFill>
                  <a:srgbClr val="000000"/>
                </a:solidFill>
                <a:effectLst/>
                <a:latin typeface="Comic Sans MS" panose="030F0702030302020204" pitchFamily="66" charset="0"/>
              </a:rPr>
              <a:t> </a:t>
            </a:r>
          </a:p>
        </p:txBody>
      </p:sp>
      <p:cxnSp>
        <p:nvCxnSpPr>
          <p:cNvPr id="11" name="Straight Connector 10">
            <a:extLst>
              <a:ext uri="{FF2B5EF4-FFF2-40B4-BE49-F238E27FC236}">
                <a16:creationId xmlns:a16="http://schemas.microsoft.com/office/drawing/2014/main" id="{F4DA1C20-E39B-4924-8EFB-1003AC474D44}"/>
              </a:ext>
            </a:extLst>
          </p:cNvPr>
          <p:cNvCxnSpPr>
            <a:cxnSpLocks/>
          </p:cNvCxnSpPr>
          <p:nvPr/>
        </p:nvCxnSpPr>
        <p:spPr>
          <a:xfrm flipV="1">
            <a:off x="5872308" y="2370558"/>
            <a:ext cx="0" cy="1514944"/>
          </a:xfrm>
          <a:prstGeom prst="line">
            <a:avLst/>
          </a:prstGeom>
          <a:ln w="50800"/>
        </p:spPr>
        <p:style>
          <a:lnRef idx="3">
            <a:schemeClr val="dk1"/>
          </a:lnRef>
          <a:fillRef idx="0">
            <a:schemeClr val="dk1"/>
          </a:fillRef>
          <a:effectRef idx="2">
            <a:schemeClr val="dk1"/>
          </a:effectRef>
          <a:fontRef idx="minor">
            <a:schemeClr val="tx1"/>
          </a:fontRef>
        </p:style>
      </p:cxnSp>
      <p:sp>
        <p:nvSpPr>
          <p:cNvPr id="30" name="TextBox 29">
            <a:extLst>
              <a:ext uri="{FF2B5EF4-FFF2-40B4-BE49-F238E27FC236}">
                <a16:creationId xmlns:a16="http://schemas.microsoft.com/office/drawing/2014/main" id="{A3BAD135-4B22-4244-AACF-EC566A56262B}"/>
              </a:ext>
            </a:extLst>
          </p:cNvPr>
          <p:cNvSpPr txBox="1"/>
          <p:nvPr/>
        </p:nvSpPr>
        <p:spPr>
          <a:xfrm>
            <a:off x="79697" y="2238671"/>
            <a:ext cx="1756641" cy="1918474"/>
          </a:xfrm>
          <a:prstGeom prst="rect">
            <a:avLst/>
          </a:prstGeom>
          <a:solidFill>
            <a:srgbClr val="33CCFF"/>
          </a:solidFill>
          <a:ln>
            <a:solidFill>
              <a:schemeClr val="tx1"/>
            </a:solidFill>
          </a:ln>
        </p:spPr>
        <p:txBody>
          <a:bodyPr wrap="square" rtlCol="0">
            <a:spAutoFit/>
          </a:bodyPr>
          <a:lstStyle/>
          <a:p>
            <a:pPr algn="ctr" rtl="0">
              <a:spcBef>
                <a:spcPts val="0"/>
              </a:spcBef>
              <a:spcAft>
                <a:spcPts val="800"/>
              </a:spcAft>
            </a:pPr>
            <a:r>
              <a:rPr lang="en-US" sz="2800" dirty="0">
                <a:solidFill>
                  <a:srgbClr val="000000"/>
                </a:solidFill>
                <a:latin typeface="Comic Sans MS" panose="030F0702030302020204" pitchFamily="66" charset="0"/>
              </a:rPr>
              <a:t>Minting Begins 4/4/22 </a:t>
            </a:r>
          </a:p>
          <a:p>
            <a:pPr algn="ctr" rtl="0">
              <a:spcBef>
                <a:spcPts val="0"/>
              </a:spcBef>
              <a:spcAft>
                <a:spcPts val="800"/>
              </a:spcAft>
            </a:pPr>
            <a:r>
              <a:rPr lang="en-US" sz="2800" dirty="0">
                <a:solidFill>
                  <a:srgbClr val="000000"/>
                </a:solidFill>
                <a:latin typeface="Comic Sans MS" panose="030F0702030302020204" pitchFamily="66" charset="0"/>
              </a:rPr>
              <a:t>4:44 pm</a:t>
            </a:r>
            <a:r>
              <a:rPr lang="en-US" sz="2800" b="0" i="0" u="none" strike="noStrike" dirty="0">
                <a:solidFill>
                  <a:srgbClr val="000000"/>
                </a:solidFill>
                <a:effectLst/>
                <a:latin typeface="Comic Sans MS" panose="030F0702030302020204" pitchFamily="66" charset="0"/>
              </a:rPr>
              <a:t> </a:t>
            </a:r>
          </a:p>
        </p:txBody>
      </p:sp>
      <p:sp>
        <p:nvSpPr>
          <p:cNvPr id="31" name="TextBox 30">
            <a:extLst>
              <a:ext uri="{FF2B5EF4-FFF2-40B4-BE49-F238E27FC236}">
                <a16:creationId xmlns:a16="http://schemas.microsoft.com/office/drawing/2014/main" id="{5E9676F6-61A0-4A6B-8F9D-ACFF57D7873D}"/>
              </a:ext>
            </a:extLst>
          </p:cNvPr>
          <p:cNvSpPr txBox="1"/>
          <p:nvPr/>
        </p:nvSpPr>
        <p:spPr>
          <a:xfrm>
            <a:off x="9957401" y="2612449"/>
            <a:ext cx="1752820" cy="954107"/>
          </a:xfrm>
          <a:prstGeom prst="rect">
            <a:avLst/>
          </a:prstGeom>
          <a:solidFill>
            <a:srgbClr val="33CCFF"/>
          </a:solidFill>
          <a:ln>
            <a:solidFill>
              <a:schemeClr val="tx1"/>
            </a:solidFill>
          </a:ln>
        </p:spPr>
        <p:txBody>
          <a:bodyPr wrap="square" rtlCol="0">
            <a:spAutoFit/>
          </a:bodyPr>
          <a:lstStyle/>
          <a:p>
            <a:pPr algn="ctr" rtl="0">
              <a:spcBef>
                <a:spcPts val="0"/>
              </a:spcBef>
              <a:spcAft>
                <a:spcPts val="800"/>
              </a:spcAft>
            </a:pPr>
            <a:r>
              <a:rPr lang="en-US" sz="2800" b="0" i="0" u="none" strike="noStrike" dirty="0">
                <a:solidFill>
                  <a:srgbClr val="000000"/>
                </a:solidFill>
                <a:effectLst/>
                <a:latin typeface="Comic Sans MS" panose="030F0702030302020204" pitchFamily="66" charset="0"/>
              </a:rPr>
              <a:t>Minting Complete</a:t>
            </a:r>
          </a:p>
        </p:txBody>
      </p:sp>
      <p:cxnSp>
        <p:nvCxnSpPr>
          <p:cNvPr id="34" name="Straight Connector 33">
            <a:extLst>
              <a:ext uri="{FF2B5EF4-FFF2-40B4-BE49-F238E27FC236}">
                <a16:creationId xmlns:a16="http://schemas.microsoft.com/office/drawing/2014/main" id="{CBD99E7B-3E8A-4E44-A3DB-E44476990F3E}"/>
              </a:ext>
            </a:extLst>
          </p:cNvPr>
          <p:cNvCxnSpPr>
            <a:cxnSpLocks/>
          </p:cNvCxnSpPr>
          <p:nvPr/>
        </p:nvCxnSpPr>
        <p:spPr>
          <a:xfrm flipV="1">
            <a:off x="2653781" y="2364385"/>
            <a:ext cx="0" cy="3568582"/>
          </a:xfrm>
          <a:prstGeom prst="line">
            <a:avLst/>
          </a:prstGeom>
          <a:ln w="50800"/>
        </p:spPr>
        <p:style>
          <a:lnRef idx="3">
            <a:schemeClr val="dk1"/>
          </a:lnRef>
          <a:fillRef idx="0">
            <a:schemeClr val="dk1"/>
          </a:fillRef>
          <a:effectRef idx="2">
            <a:schemeClr val="dk1"/>
          </a:effectRef>
          <a:fontRef idx="minor">
            <a:schemeClr val="tx1"/>
          </a:fontRef>
        </p:style>
      </p:cxnSp>
      <p:cxnSp>
        <p:nvCxnSpPr>
          <p:cNvPr id="35" name="Straight Connector 34">
            <a:extLst>
              <a:ext uri="{FF2B5EF4-FFF2-40B4-BE49-F238E27FC236}">
                <a16:creationId xmlns:a16="http://schemas.microsoft.com/office/drawing/2014/main" id="{08D5EEC2-0786-45FE-88A9-1F7448DA167D}"/>
              </a:ext>
            </a:extLst>
          </p:cNvPr>
          <p:cNvCxnSpPr>
            <a:cxnSpLocks/>
          </p:cNvCxnSpPr>
          <p:nvPr/>
        </p:nvCxnSpPr>
        <p:spPr>
          <a:xfrm flipV="1">
            <a:off x="3855668" y="2361698"/>
            <a:ext cx="0" cy="2704192"/>
          </a:xfrm>
          <a:prstGeom prst="line">
            <a:avLst/>
          </a:prstGeom>
          <a:ln w="50800"/>
        </p:spPr>
        <p:style>
          <a:lnRef idx="3">
            <a:schemeClr val="dk1"/>
          </a:lnRef>
          <a:fillRef idx="0">
            <a:schemeClr val="dk1"/>
          </a:fillRef>
          <a:effectRef idx="2">
            <a:schemeClr val="dk1"/>
          </a:effectRef>
          <a:fontRef idx="minor">
            <a:schemeClr val="tx1"/>
          </a:fontRef>
        </p:style>
      </p:cxnSp>
      <p:cxnSp>
        <p:nvCxnSpPr>
          <p:cNvPr id="37" name="Straight Connector 36">
            <a:extLst>
              <a:ext uri="{FF2B5EF4-FFF2-40B4-BE49-F238E27FC236}">
                <a16:creationId xmlns:a16="http://schemas.microsoft.com/office/drawing/2014/main" id="{09019A19-0124-49B0-A431-31A2259B3E44}"/>
              </a:ext>
            </a:extLst>
          </p:cNvPr>
          <p:cNvCxnSpPr>
            <a:cxnSpLocks/>
          </p:cNvCxnSpPr>
          <p:nvPr/>
        </p:nvCxnSpPr>
        <p:spPr>
          <a:xfrm flipV="1">
            <a:off x="7864141" y="2370558"/>
            <a:ext cx="0" cy="2692710"/>
          </a:xfrm>
          <a:prstGeom prst="line">
            <a:avLst/>
          </a:prstGeom>
          <a:ln w="50800"/>
        </p:spPr>
        <p:style>
          <a:lnRef idx="3">
            <a:schemeClr val="dk1"/>
          </a:lnRef>
          <a:fillRef idx="0">
            <a:schemeClr val="dk1"/>
          </a:fillRef>
          <a:effectRef idx="2">
            <a:schemeClr val="dk1"/>
          </a:effectRef>
          <a:fontRef idx="minor">
            <a:schemeClr val="tx1"/>
          </a:fontRef>
        </p:style>
      </p:cxnSp>
      <p:sp>
        <p:nvSpPr>
          <p:cNvPr id="47" name="TextBox 46">
            <a:extLst>
              <a:ext uri="{FF2B5EF4-FFF2-40B4-BE49-F238E27FC236}">
                <a16:creationId xmlns:a16="http://schemas.microsoft.com/office/drawing/2014/main" id="{7F48D2AD-77CC-4A44-BC73-EDF2D874EFCE}"/>
              </a:ext>
            </a:extLst>
          </p:cNvPr>
          <p:cNvSpPr txBox="1"/>
          <p:nvPr/>
        </p:nvSpPr>
        <p:spPr>
          <a:xfrm>
            <a:off x="4148342" y="3865561"/>
            <a:ext cx="3549630" cy="646331"/>
          </a:xfrm>
          <a:prstGeom prst="rect">
            <a:avLst/>
          </a:prstGeom>
          <a:solidFill>
            <a:srgbClr val="33CCFF"/>
          </a:solidFill>
          <a:ln>
            <a:solidFill>
              <a:schemeClr val="tx1"/>
            </a:solidFill>
          </a:ln>
        </p:spPr>
        <p:txBody>
          <a:bodyPr wrap="square" rtlCol="0">
            <a:spAutoFit/>
          </a:bodyPr>
          <a:lstStyle/>
          <a:p>
            <a:pPr algn="ctr" rtl="0">
              <a:spcBef>
                <a:spcPts val="0"/>
              </a:spcBef>
              <a:spcAft>
                <a:spcPts val="800"/>
              </a:spcAft>
            </a:pPr>
            <a:r>
              <a:rPr lang="en-US" sz="3600" dirty="0">
                <a:latin typeface="Comic Sans MS" panose="030F0702030302020204" pitchFamily="66" charset="0"/>
              </a:rPr>
              <a:t>Shitz Breed!</a:t>
            </a:r>
            <a:endParaRPr lang="en-US" sz="3600" b="0" i="0" u="none" strike="noStrike" dirty="0">
              <a:effectLst/>
              <a:latin typeface="Comic Sans MS" panose="030F0702030302020204" pitchFamily="66" charset="0"/>
            </a:endParaRPr>
          </a:p>
        </p:txBody>
      </p:sp>
      <p:cxnSp>
        <p:nvCxnSpPr>
          <p:cNvPr id="64" name="Straight Connector 63">
            <a:extLst>
              <a:ext uri="{FF2B5EF4-FFF2-40B4-BE49-F238E27FC236}">
                <a16:creationId xmlns:a16="http://schemas.microsoft.com/office/drawing/2014/main" id="{85A2267B-3303-4682-B6EC-2B3A5A9565DA}"/>
              </a:ext>
            </a:extLst>
          </p:cNvPr>
          <p:cNvCxnSpPr>
            <a:cxnSpLocks/>
          </p:cNvCxnSpPr>
          <p:nvPr/>
        </p:nvCxnSpPr>
        <p:spPr>
          <a:xfrm flipV="1">
            <a:off x="9949113" y="2346854"/>
            <a:ext cx="0" cy="3974570"/>
          </a:xfrm>
          <a:prstGeom prst="line">
            <a:avLst/>
          </a:prstGeom>
          <a:ln w="50800"/>
        </p:spPr>
        <p:style>
          <a:lnRef idx="3">
            <a:schemeClr val="dk1"/>
          </a:lnRef>
          <a:fillRef idx="0">
            <a:schemeClr val="dk1"/>
          </a:fillRef>
          <a:effectRef idx="2">
            <a:schemeClr val="dk1"/>
          </a:effectRef>
          <a:fontRef idx="minor">
            <a:schemeClr val="tx1"/>
          </a:fontRef>
        </p:style>
      </p:cxnSp>
      <p:sp>
        <p:nvSpPr>
          <p:cNvPr id="66" name="TextBox 65">
            <a:extLst>
              <a:ext uri="{FF2B5EF4-FFF2-40B4-BE49-F238E27FC236}">
                <a16:creationId xmlns:a16="http://schemas.microsoft.com/office/drawing/2014/main" id="{3AD1D726-9F9B-4245-95D9-06F9870553F6}"/>
              </a:ext>
            </a:extLst>
          </p:cNvPr>
          <p:cNvSpPr txBox="1"/>
          <p:nvPr/>
        </p:nvSpPr>
        <p:spPr>
          <a:xfrm>
            <a:off x="8251281" y="3763566"/>
            <a:ext cx="3549630" cy="1200329"/>
          </a:xfrm>
          <a:prstGeom prst="rect">
            <a:avLst/>
          </a:prstGeom>
          <a:solidFill>
            <a:srgbClr val="33CCFF"/>
          </a:solidFill>
          <a:ln>
            <a:solidFill>
              <a:schemeClr val="tx1"/>
            </a:solidFill>
          </a:ln>
        </p:spPr>
        <p:txBody>
          <a:bodyPr wrap="square" rtlCol="0">
            <a:spAutoFit/>
          </a:bodyPr>
          <a:lstStyle/>
          <a:p>
            <a:pPr algn="ctr" rtl="0">
              <a:spcBef>
                <a:spcPts val="0"/>
              </a:spcBef>
              <a:spcAft>
                <a:spcPts val="800"/>
              </a:spcAft>
            </a:pPr>
            <a:r>
              <a:rPr lang="en-US" sz="3600" dirty="0">
                <a:solidFill>
                  <a:srgbClr val="000000"/>
                </a:solidFill>
                <a:latin typeface="Comic Sans MS" panose="030F0702030302020204" pitchFamily="66" charset="0"/>
              </a:rPr>
              <a:t>Merchandise Store Opens!</a:t>
            </a:r>
            <a:endParaRPr lang="en-US" sz="3600" b="0" i="0" u="none" strike="noStrike" dirty="0">
              <a:solidFill>
                <a:srgbClr val="000000"/>
              </a:solidFill>
              <a:effectLst/>
              <a:latin typeface="Comic Sans MS" panose="030F0702030302020204" pitchFamily="66" charset="0"/>
            </a:endParaRPr>
          </a:p>
        </p:txBody>
      </p:sp>
      <p:sp>
        <p:nvSpPr>
          <p:cNvPr id="8" name="Arrow: Right 7">
            <a:extLst>
              <a:ext uri="{FF2B5EF4-FFF2-40B4-BE49-F238E27FC236}">
                <a16:creationId xmlns:a16="http://schemas.microsoft.com/office/drawing/2014/main" id="{E9363F5E-EAF2-482E-8EFC-1EE0BA6E9BED}"/>
              </a:ext>
            </a:extLst>
          </p:cNvPr>
          <p:cNvSpPr/>
          <p:nvPr/>
        </p:nvSpPr>
        <p:spPr>
          <a:xfrm>
            <a:off x="1823560" y="2525076"/>
            <a:ext cx="8104696" cy="1192230"/>
          </a:xfrm>
          <a:prstGeom prst="rightArrow">
            <a:avLst/>
          </a:prstGeom>
          <a:solidFill>
            <a:srgbClr val="FF0066"/>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latin typeface="Comic Sans MS" panose="030F0702030302020204" pitchFamily="66" charset="0"/>
              </a:rPr>
              <a:t>		      </a:t>
            </a:r>
            <a:r>
              <a:rPr lang="en-US" sz="3200" dirty="0">
                <a:solidFill>
                  <a:schemeClr val="tx1"/>
                </a:solidFill>
                <a:latin typeface="Comic Sans MS" panose="030F0702030302020204" pitchFamily="66" charset="0"/>
              </a:rPr>
              <a:t>Minting in Progress</a:t>
            </a:r>
          </a:p>
        </p:txBody>
      </p:sp>
      <p:sp>
        <p:nvSpPr>
          <p:cNvPr id="48" name="TextBox 47">
            <a:extLst>
              <a:ext uri="{FF2B5EF4-FFF2-40B4-BE49-F238E27FC236}">
                <a16:creationId xmlns:a16="http://schemas.microsoft.com/office/drawing/2014/main" id="{B2A909B3-4941-44B9-A3B2-8634F945C3E2}"/>
              </a:ext>
            </a:extLst>
          </p:cNvPr>
          <p:cNvSpPr txBox="1"/>
          <p:nvPr/>
        </p:nvSpPr>
        <p:spPr>
          <a:xfrm>
            <a:off x="2746913" y="5063268"/>
            <a:ext cx="2955274" cy="810478"/>
          </a:xfrm>
          <a:prstGeom prst="rect">
            <a:avLst/>
          </a:prstGeom>
          <a:solidFill>
            <a:srgbClr val="33CCFF"/>
          </a:solidFill>
          <a:ln>
            <a:solidFill>
              <a:schemeClr val="tx1"/>
            </a:solidFill>
          </a:ln>
        </p:spPr>
        <p:txBody>
          <a:bodyPr wrap="square" rtlCol="0">
            <a:spAutoFit/>
          </a:bodyPr>
          <a:lstStyle/>
          <a:p>
            <a:pPr algn="just" rtl="0">
              <a:spcBef>
                <a:spcPts val="0"/>
              </a:spcBef>
              <a:spcAft>
                <a:spcPts val="800"/>
              </a:spcAft>
            </a:pPr>
            <a:r>
              <a:rPr lang="en-US" sz="2000" dirty="0">
                <a:solidFill>
                  <a:srgbClr val="000000"/>
                </a:solidFill>
                <a:latin typeface="Comic Sans MS" panose="030F0702030302020204" pitchFamily="66" charset="0"/>
              </a:rPr>
              <a:t>2</a:t>
            </a:r>
            <a:r>
              <a:rPr lang="en-US" sz="2000" baseline="30000" dirty="0">
                <a:solidFill>
                  <a:srgbClr val="000000"/>
                </a:solidFill>
                <a:latin typeface="Comic Sans MS" panose="030F0702030302020204" pitchFamily="66" charset="0"/>
              </a:rPr>
              <a:t>nd</a:t>
            </a:r>
            <a:r>
              <a:rPr lang="en-US" sz="2000" b="0" i="0" u="none" strike="noStrike" dirty="0">
                <a:solidFill>
                  <a:srgbClr val="000000"/>
                </a:solidFill>
                <a:effectLst/>
                <a:latin typeface="Comic Sans MS" panose="030F0702030302020204" pitchFamily="66" charset="0"/>
              </a:rPr>
              <a:t> Vote/Donation</a:t>
            </a:r>
          </a:p>
          <a:p>
            <a:pPr algn="just" rtl="0">
              <a:spcBef>
                <a:spcPts val="0"/>
              </a:spcBef>
              <a:spcAft>
                <a:spcPts val="800"/>
              </a:spcAft>
            </a:pPr>
            <a:r>
              <a:rPr lang="en-US" sz="2000" dirty="0">
                <a:solidFill>
                  <a:srgbClr val="000000"/>
                </a:solidFill>
                <a:latin typeface="Comic Sans MS" panose="030F0702030302020204" pitchFamily="66" charset="0"/>
              </a:rPr>
              <a:t>2</a:t>
            </a:r>
            <a:r>
              <a:rPr lang="en-US" sz="2000" baseline="30000" dirty="0">
                <a:solidFill>
                  <a:srgbClr val="000000"/>
                </a:solidFill>
                <a:latin typeface="Comic Sans MS" panose="030F0702030302020204" pitchFamily="66" charset="0"/>
              </a:rPr>
              <a:t>nd</a:t>
            </a:r>
            <a:r>
              <a:rPr lang="en-US" sz="2000" dirty="0">
                <a:solidFill>
                  <a:srgbClr val="000000"/>
                </a:solidFill>
                <a:latin typeface="Comic Sans MS" panose="030F0702030302020204" pitchFamily="66" charset="0"/>
              </a:rPr>
              <a:t> </a:t>
            </a:r>
            <a:r>
              <a:rPr lang="en-US" sz="2000" b="0" i="0" u="none" strike="noStrike" dirty="0">
                <a:solidFill>
                  <a:srgbClr val="000000"/>
                </a:solidFill>
                <a:effectLst/>
                <a:latin typeface="Comic Sans MS" panose="030F0702030302020204" pitchFamily="66" charset="0"/>
              </a:rPr>
              <a:t>Discord giveaways</a:t>
            </a:r>
          </a:p>
        </p:txBody>
      </p:sp>
      <p:sp>
        <p:nvSpPr>
          <p:cNvPr id="17" name="TextBox 16">
            <a:extLst>
              <a:ext uri="{FF2B5EF4-FFF2-40B4-BE49-F238E27FC236}">
                <a16:creationId xmlns:a16="http://schemas.microsoft.com/office/drawing/2014/main" id="{E35C3D1D-C10C-4C8E-B1EF-7942C2DFE63D}"/>
              </a:ext>
            </a:extLst>
          </p:cNvPr>
          <p:cNvSpPr txBox="1"/>
          <p:nvPr/>
        </p:nvSpPr>
        <p:spPr>
          <a:xfrm>
            <a:off x="508151" y="5916185"/>
            <a:ext cx="4334373" cy="810478"/>
          </a:xfrm>
          <a:prstGeom prst="rect">
            <a:avLst/>
          </a:prstGeom>
          <a:solidFill>
            <a:srgbClr val="33CCFF"/>
          </a:solidFill>
          <a:ln>
            <a:solidFill>
              <a:schemeClr val="tx1"/>
            </a:solidFill>
          </a:ln>
        </p:spPr>
        <p:txBody>
          <a:bodyPr wrap="square" rtlCol="0">
            <a:spAutoFit/>
          </a:bodyPr>
          <a:lstStyle/>
          <a:p>
            <a:pPr algn="just" rtl="0">
              <a:spcBef>
                <a:spcPts val="0"/>
              </a:spcBef>
              <a:spcAft>
                <a:spcPts val="800"/>
              </a:spcAft>
            </a:pPr>
            <a:r>
              <a:rPr lang="en-US" sz="2000" b="0" i="0" u="none" strike="noStrike" dirty="0">
                <a:solidFill>
                  <a:srgbClr val="000000"/>
                </a:solidFill>
                <a:effectLst/>
                <a:latin typeface="Comic Sans MS" panose="030F0702030302020204" pitchFamily="66" charset="0"/>
              </a:rPr>
              <a:t>1</a:t>
            </a:r>
            <a:r>
              <a:rPr lang="en-US" sz="2000" b="0" i="0" u="none" strike="noStrike" baseline="30000" dirty="0">
                <a:solidFill>
                  <a:srgbClr val="000000"/>
                </a:solidFill>
                <a:effectLst/>
                <a:latin typeface="Comic Sans MS" panose="030F0702030302020204" pitchFamily="66" charset="0"/>
              </a:rPr>
              <a:t>st</a:t>
            </a:r>
            <a:r>
              <a:rPr lang="en-US" sz="2000" b="0" i="0" u="none" strike="noStrike" dirty="0">
                <a:solidFill>
                  <a:srgbClr val="000000"/>
                </a:solidFill>
                <a:effectLst/>
                <a:latin typeface="Comic Sans MS" panose="030F0702030302020204" pitchFamily="66" charset="0"/>
              </a:rPr>
              <a:t> Vote/Donation for Charity</a:t>
            </a:r>
          </a:p>
          <a:p>
            <a:pPr algn="just" rtl="0">
              <a:spcBef>
                <a:spcPts val="0"/>
              </a:spcBef>
              <a:spcAft>
                <a:spcPts val="800"/>
              </a:spcAft>
            </a:pPr>
            <a:r>
              <a:rPr lang="en-US" sz="2000" dirty="0">
                <a:solidFill>
                  <a:srgbClr val="000000"/>
                </a:solidFill>
                <a:latin typeface="Comic Sans MS" panose="030F0702030302020204" pitchFamily="66" charset="0"/>
              </a:rPr>
              <a:t>1</a:t>
            </a:r>
            <a:r>
              <a:rPr lang="en-US" sz="2000" baseline="30000" dirty="0">
                <a:solidFill>
                  <a:srgbClr val="000000"/>
                </a:solidFill>
                <a:latin typeface="Comic Sans MS" panose="030F0702030302020204" pitchFamily="66" charset="0"/>
              </a:rPr>
              <a:t>st</a:t>
            </a:r>
            <a:r>
              <a:rPr lang="en-US" sz="2000" dirty="0">
                <a:solidFill>
                  <a:srgbClr val="000000"/>
                </a:solidFill>
                <a:latin typeface="Comic Sans MS" panose="030F0702030302020204" pitchFamily="66" charset="0"/>
              </a:rPr>
              <a:t> </a:t>
            </a:r>
            <a:r>
              <a:rPr lang="en-US" sz="2000" b="0" i="0" u="none" strike="noStrike" dirty="0">
                <a:solidFill>
                  <a:srgbClr val="000000"/>
                </a:solidFill>
                <a:effectLst/>
                <a:latin typeface="Comic Sans MS" panose="030F0702030302020204" pitchFamily="66" charset="0"/>
              </a:rPr>
              <a:t> Discord NFT/Solana giveaways</a:t>
            </a:r>
          </a:p>
        </p:txBody>
      </p:sp>
      <p:sp>
        <p:nvSpPr>
          <p:cNvPr id="63" name="TextBox 62">
            <a:extLst>
              <a:ext uri="{FF2B5EF4-FFF2-40B4-BE49-F238E27FC236}">
                <a16:creationId xmlns:a16="http://schemas.microsoft.com/office/drawing/2014/main" id="{56FCCF26-4F16-4A48-95C6-BBF4BDF65486}"/>
              </a:ext>
            </a:extLst>
          </p:cNvPr>
          <p:cNvSpPr txBox="1"/>
          <p:nvPr/>
        </p:nvSpPr>
        <p:spPr>
          <a:xfrm>
            <a:off x="6386504" y="5063268"/>
            <a:ext cx="2955274" cy="810478"/>
          </a:xfrm>
          <a:prstGeom prst="rect">
            <a:avLst/>
          </a:prstGeom>
          <a:solidFill>
            <a:srgbClr val="33CCFF"/>
          </a:solidFill>
          <a:ln>
            <a:solidFill>
              <a:schemeClr val="tx1"/>
            </a:solidFill>
          </a:ln>
        </p:spPr>
        <p:txBody>
          <a:bodyPr wrap="square" rtlCol="0">
            <a:spAutoFit/>
          </a:bodyPr>
          <a:lstStyle/>
          <a:p>
            <a:pPr algn="just" rtl="0">
              <a:spcBef>
                <a:spcPts val="0"/>
              </a:spcBef>
              <a:spcAft>
                <a:spcPts val="800"/>
              </a:spcAft>
            </a:pPr>
            <a:r>
              <a:rPr lang="en-US" sz="2000" dirty="0">
                <a:solidFill>
                  <a:srgbClr val="000000"/>
                </a:solidFill>
                <a:latin typeface="Comic Sans MS" panose="030F0702030302020204" pitchFamily="66" charset="0"/>
              </a:rPr>
              <a:t>3</a:t>
            </a:r>
            <a:r>
              <a:rPr lang="en-US" sz="2000" baseline="30000" dirty="0">
                <a:solidFill>
                  <a:srgbClr val="000000"/>
                </a:solidFill>
                <a:latin typeface="Comic Sans MS" panose="030F0702030302020204" pitchFamily="66" charset="0"/>
              </a:rPr>
              <a:t>rd</a:t>
            </a:r>
            <a:r>
              <a:rPr lang="en-US" sz="2000" b="0" i="0" u="none" strike="noStrike" dirty="0">
                <a:solidFill>
                  <a:srgbClr val="000000"/>
                </a:solidFill>
                <a:effectLst/>
                <a:latin typeface="Comic Sans MS" panose="030F0702030302020204" pitchFamily="66" charset="0"/>
              </a:rPr>
              <a:t> Vote/Donation</a:t>
            </a:r>
          </a:p>
          <a:p>
            <a:pPr algn="just" rtl="0">
              <a:spcBef>
                <a:spcPts val="0"/>
              </a:spcBef>
              <a:spcAft>
                <a:spcPts val="800"/>
              </a:spcAft>
            </a:pPr>
            <a:r>
              <a:rPr lang="en-US" sz="2000" dirty="0">
                <a:solidFill>
                  <a:srgbClr val="000000"/>
                </a:solidFill>
                <a:latin typeface="Comic Sans MS" panose="030F0702030302020204" pitchFamily="66" charset="0"/>
              </a:rPr>
              <a:t>3</a:t>
            </a:r>
            <a:r>
              <a:rPr lang="en-US" sz="2000" baseline="30000" dirty="0">
                <a:solidFill>
                  <a:srgbClr val="000000"/>
                </a:solidFill>
                <a:latin typeface="Comic Sans MS" panose="030F0702030302020204" pitchFamily="66" charset="0"/>
              </a:rPr>
              <a:t>rd</a:t>
            </a:r>
            <a:r>
              <a:rPr lang="en-US" sz="2000" dirty="0">
                <a:solidFill>
                  <a:srgbClr val="000000"/>
                </a:solidFill>
                <a:latin typeface="Comic Sans MS" panose="030F0702030302020204" pitchFamily="66" charset="0"/>
              </a:rPr>
              <a:t> </a:t>
            </a:r>
            <a:r>
              <a:rPr lang="en-US" sz="2000" b="0" i="0" u="none" strike="noStrike" dirty="0">
                <a:solidFill>
                  <a:srgbClr val="000000"/>
                </a:solidFill>
                <a:effectLst/>
                <a:latin typeface="Comic Sans MS" panose="030F0702030302020204" pitchFamily="66" charset="0"/>
              </a:rPr>
              <a:t>Discord giveaways</a:t>
            </a:r>
          </a:p>
        </p:txBody>
      </p:sp>
      <p:sp>
        <p:nvSpPr>
          <p:cNvPr id="71" name="TextBox 70">
            <a:extLst>
              <a:ext uri="{FF2B5EF4-FFF2-40B4-BE49-F238E27FC236}">
                <a16:creationId xmlns:a16="http://schemas.microsoft.com/office/drawing/2014/main" id="{87E5F7ED-E7F4-44B4-A3C7-DF3A8B5D5D74}"/>
              </a:ext>
            </a:extLst>
          </p:cNvPr>
          <p:cNvSpPr txBox="1"/>
          <p:nvPr/>
        </p:nvSpPr>
        <p:spPr>
          <a:xfrm>
            <a:off x="8548459" y="5916185"/>
            <a:ext cx="2955274" cy="810478"/>
          </a:xfrm>
          <a:prstGeom prst="rect">
            <a:avLst/>
          </a:prstGeom>
          <a:solidFill>
            <a:srgbClr val="33CCFF"/>
          </a:solidFill>
          <a:ln>
            <a:solidFill>
              <a:schemeClr val="tx1"/>
            </a:solidFill>
          </a:ln>
        </p:spPr>
        <p:txBody>
          <a:bodyPr wrap="square" rtlCol="0">
            <a:spAutoFit/>
          </a:bodyPr>
          <a:lstStyle/>
          <a:p>
            <a:pPr algn="just">
              <a:spcAft>
                <a:spcPts val="800"/>
              </a:spcAft>
            </a:pPr>
            <a:r>
              <a:rPr lang="en-US" sz="2000" b="0" i="0" u="none" strike="noStrike" dirty="0">
                <a:solidFill>
                  <a:srgbClr val="000000"/>
                </a:solidFill>
                <a:effectLst/>
                <a:latin typeface="Comic Sans MS" panose="030F0702030302020204" pitchFamily="66" charset="0"/>
              </a:rPr>
              <a:t>4</a:t>
            </a:r>
            <a:r>
              <a:rPr lang="en-US" sz="2000" b="0" i="0" u="none" strike="noStrike" baseline="30000" dirty="0">
                <a:solidFill>
                  <a:srgbClr val="000000"/>
                </a:solidFill>
                <a:effectLst/>
                <a:latin typeface="Comic Sans MS" panose="030F0702030302020204" pitchFamily="66" charset="0"/>
              </a:rPr>
              <a:t>th</a:t>
            </a:r>
            <a:r>
              <a:rPr lang="en-US" sz="2000" b="0" i="0" u="none" strike="noStrike" dirty="0">
                <a:solidFill>
                  <a:srgbClr val="000000"/>
                </a:solidFill>
                <a:effectLst/>
                <a:latin typeface="Comic Sans MS" panose="030F0702030302020204" pitchFamily="66" charset="0"/>
              </a:rPr>
              <a:t> Vote/Donation</a:t>
            </a:r>
          </a:p>
          <a:p>
            <a:pPr algn="just" rtl="0">
              <a:spcBef>
                <a:spcPts val="0"/>
              </a:spcBef>
              <a:spcAft>
                <a:spcPts val="800"/>
              </a:spcAft>
            </a:pPr>
            <a:r>
              <a:rPr lang="en-US" sz="2000" dirty="0">
                <a:solidFill>
                  <a:srgbClr val="000000"/>
                </a:solidFill>
                <a:latin typeface="Comic Sans MS" panose="030F0702030302020204" pitchFamily="66" charset="0"/>
              </a:rPr>
              <a:t>4</a:t>
            </a:r>
            <a:r>
              <a:rPr lang="en-US" sz="2000" baseline="30000" dirty="0">
                <a:solidFill>
                  <a:srgbClr val="000000"/>
                </a:solidFill>
                <a:latin typeface="Comic Sans MS" panose="030F0702030302020204" pitchFamily="66" charset="0"/>
              </a:rPr>
              <a:t>th</a:t>
            </a:r>
            <a:r>
              <a:rPr lang="en-US" sz="2000" b="0" i="0" u="none" strike="noStrike" dirty="0">
                <a:solidFill>
                  <a:srgbClr val="000000"/>
                </a:solidFill>
                <a:effectLst/>
                <a:latin typeface="Comic Sans MS" panose="030F0702030302020204" pitchFamily="66" charset="0"/>
              </a:rPr>
              <a:t> Discord giveaways</a:t>
            </a:r>
          </a:p>
        </p:txBody>
      </p:sp>
    </p:spTree>
    <p:extLst>
      <p:ext uri="{BB962C8B-B14F-4D97-AF65-F5344CB8AC3E}">
        <p14:creationId xmlns:p14="http://schemas.microsoft.com/office/powerpoint/2010/main" val="1986982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What are the Rarities and Types of Shitz?</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699541" y="1853959"/>
            <a:ext cx="10792918" cy="3867725"/>
          </a:xfrm>
          <a:prstGeom prst="rect">
            <a:avLst/>
          </a:prstGeom>
          <a:noFill/>
        </p:spPr>
        <p:txBody>
          <a:bodyPr wrap="square" rtlCol="0">
            <a:spAutoFit/>
          </a:bodyPr>
          <a:lstStyle/>
          <a:p>
            <a:pPr algn="ctr" rtl="0">
              <a:spcBef>
                <a:spcPts val="0"/>
              </a:spcBef>
              <a:spcAft>
                <a:spcPts val="800"/>
              </a:spcAft>
            </a:pPr>
            <a:r>
              <a:rPr lang="en-US" sz="3200" b="0" i="0" u="none" strike="noStrike" dirty="0">
                <a:solidFill>
                  <a:srgbClr val="000000"/>
                </a:solidFill>
                <a:effectLst/>
                <a:latin typeface="Comic Sans MS" panose="030F0702030302020204" pitchFamily="66" charset="0"/>
              </a:rPr>
              <a:t>Legendary</a:t>
            </a:r>
          </a:p>
          <a:p>
            <a:pPr algn="just" rtl="0">
              <a:spcBef>
                <a:spcPts val="0"/>
              </a:spcBef>
              <a:spcAft>
                <a:spcPts val="800"/>
              </a:spcAft>
            </a:pPr>
            <a:endParaRPr lang="en-US" sz="2800" dirty="0">
              <a:solidFill>
                <a:srgbClr val="000000"/>
              </a:solidFill>
              <a:latin typeface="Comic Sans MS" panose="030F0702030302020204" pitchFamily="66" charset="0"/>
            </a:endParaRPr>
          </a:p>
          <a:p>
            <a:pPr algn="just" rtl="0">
              <a:spcBef>
                <a:spcPts val="0"/>
              </a:spcBef>
              <a:spcAft>
                <a:spcPts val="800"/>
              </a:spcAft>
            </a:pPr>
            <a:r>
              <a:rPr lang="en-US" sz="2800" dirty="0">
                <a:solidFill>
                  <a:srgbClr val="000000"/>
                </a:solidFill>
                <a:latin typeface="Comic Sans MS" panose="030F0702030302020204" pitchFamily="66" charset="0"/>
              </a:rPr>
              <a:t>Big Shitz: </a:t>
            </a:r>
            <a:r>
              <a:rPr lang="en-US" sz="2400" dirty="0">
                <a:solidFill>
                  <a:srgbClr val="000000"/>
                </a:solidFill>
                <a:latin typeface="Comic Sans MS" panose="030F0702030302020204" pitchFamily="66" charset="0"/>
              </a:rPr>
              <a:t>These Shitz are kings and queens, politicians, celebrities, and business titans.  They wear the finest clothes and accessories.  They can be composed of precious metal or gemstone. They drive hot cars, drink top-shelf liquor (</a:t>
            </a:r>
            <a:r>
              <a:rPr lang="en-US" sz="2400" dirty="0" err="1">
                <a:solidFill>
                  <a:srgbClr val="000000"/>
                </a:solidFill>
                <a:latin typeface="Comic Sans MS" panose="030F0702030302020204" pitchFamily="66" charset="0"/>
              </a:rPr>
              <a:t>Shitzkey</a:t>
            </a:r>
            <a:r>
              <a:rPr lang="en-US" sz="2400" dirty="0">
                <a:solidFill>
                  <a:srgbClr val="000000"/>
                </a:solidFill>
                <a:latin typeface="Comic Sans MS" panose="030F0702030302020204" pitchFamily="66" charset="0"/>
              </a:rPr>
              <a:t>), smoke the finest cigars, and are usually found at the most happening places in </a:t>
            </a:r>
            <a:r>
              <a:rPr lang="en-US" sz="2400" dirty="0" err="1">
                <a:solidFill>
                  <a:srgbClr val="000000"/>
                </a:solidFill>
                <a:latin typeface="Comic Sans MS" panose="030F0702030302020204" pitchFamily="66" charset="0"/>
              </a:rPr>
              <a:t>Shitzville</a:t>
            </a:r>
            <a:r>
              <a:rPr lang="en-US" sz="2400" dirty="0">
                <a:solidFill>
                  <a:srgbClr val="000000"/>
                </a:solidFill>
                <a:latin typeface="Comic Sans MS" panose="030F0702030302020204" pitchFamily="66" charset="0"/>
              </a:rPr>
              <a:t>.  They all hold positions of power in </a:t>
            </a:r>
            <a:r>
              <a:rPr lang="en-US" sz="2400" dirty="0" err="1">
                <a:solidFill>
                  <a:srgbClr val="000000"/>
                </a:solidFill>
                <a:latin typeface="Comic Sans MS" panose="030F0702030302020204" pitchFamily="66" charset="0"/>
              </a:rPr>
              <a:t>Shitziety</a:t>
            </a:r>
            <a:r>
              <a:rPr lang="en-US" sz="2400" dirty="0">
                <a:solidFill>
                  <a:srgbClr val="000000"/>
                </a:solidFill>
                <a:latin typeface="Comic Sans MS" panose="030F0702030302020204" pitchFamily="66" charset="0"/>
              </a:rPr>
              <a:t>.  The Big Shitz have it all, and don’t really care about the other Shitz in </a:t>
            </a:r>
            <a:r>
              <a:rPr lang="en-US" sz="2400" dirty="0" err="1">
                <a:solidFill>
                  <a:srgbClr val="000000"/>
                </a:solidFill>
                <a:latin typeface="Comic Sans MS" panose="030F0702030302020204" pitchFamily="66" charset="0"/>
              </a:rPr>
              <a:t>Shitzville</a:t>
            </a:r>
            <a:r>
              <a:rPr lang="en-US" sz="2400" dirty="0">
                <a:solidFill>
                  <a:srgbClr val="000000"/>
                </a:solidFill>
                <a:latin typeface="Comic Sans MS" panose="030F0702030302020204" pitchFamily="66" charset="0"/>
              </a:rPr>
              <a:t>.</a:t>
            </a:r>
          </a:p>
        </p:txBody>
      </p:sp>
    </p:spTree>
    <p:extLst>
      <p:ext uri="{BB962C8B-B14F-4D97-AF65-F5344CB8AC3E}">
        <p14:creationId xmlns:p14="http://schemas.microsoft.com/office/powerpoint/2010/main" val="2692292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What are the Rarities and Types of Shitz?</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699541" y="1853959"/>
            <a:ext cx="10792918" cy="4606389"/>
          </a:xfrm>
          <a:prstGeom prst="rect">
            <a:avLst/>
          </a:prstGeom>
          <a:noFill/>
        </p:spPr>
        <p:txBody>
          <a:bodyPr wrap="square" rtlCol="0">
            <a:spAutoFit/>
          </a:bodyPr>
          <a:lstStyle/>
          <a:p>
            <a:pPr algn="ctr" rtl="0">
              <a:spcBef>
                <a:spcPts val="0"/>
              </a:spcBef>
              <a:spcAft>
                <a:spcPts val="800"/>
              </a:spcAft>
            </a:pPr>
            <a:r>
              <a:rPr lang="en-US" sz="3200" b="0" i="0" u="none" strike="noStrike" dirty="0">
                <a:solidFill>
                  <a:srgbClr val="000000"/>
                </a:solidFill>
                <a:effectLst/>
                <a:latin typeface="Comic Sans MS" panose="030F0702030302020204" pitchFamily="66" charset="0"/>
              </a:rPr>
              <a:t>Super Rare</a:t>
            </a:r>
          </a:p>
          <a:p>
            <a:pPr algn="just" rtl="0">
              <a:spcBef>
                <a:spcPts val="0"/>
              </a:spcBef>
              <a:spcAft>
                <a:spcPts val="800"/>
              </a:spcAft>
            </a:pPr>
            <a:endParaRPr lang="en-US" sz="2800" dirty="0">
              <a:solidFill>
                <a:srgbClr val="000000"/>
              </a:solidFill>
              <a:latin typeface="Comic Sans MS" panose="030F0702030302020204" pitchFamily="66" charset="0"/>
            </a:endParaRPr>
          </a:p>
          <a:p>
            <a:pPr algn="just" rtl="0">
              <a:spcBef>
                <a:spcPts val="0"/>
              </a:spcBef>
              <a:spcAft>
                <a:spcPts val="800"/>
              </a:spcAft>
            </a:pPr>
            <a:r>
              <a:rPr lang="en-US" sz="2800" dirty="0">
                <a:solidFill>
                  <a:srgbClr val="000000"/>
                </a:solidFill>
                <a:latin typeface="Comic Sans MS" panose="030F0702030302020204" pitchFamily="66" charset="0"/>
              </a:rPr>
              <a:t>Shitz-</a:t>
            </a:r>
            <a:r>
              <a:rPr lang="en-US" sz="2800" dirty="0" err="1">
                <a:solidFill>
                  <a:srgbClr val="000000"/>
                </a:solidFill>
                <a:latin typeface="Comic Sans MS" panose="030F0702030302020204" pitchFamily="66" charset="0"/>
              </a:rPr>
              <a:t>Outta</a:t>
            </a:r>
            <a:r>
              <a:rPr lang="en-US" sz="2800" dirty="0">
                <a:solidFill>
                  <a:srgbClr val="000000"/>
                </a:solidFill>
                <a:latin typeface="Comic Sans MS" panose="030F0702030302020204" pitchFamily="66" charset="0"/>
              </a:rPr>
              <a:t>-Luck: </a:t>
            </a:r>
            <a:r>
              <a:rPr lang="en-US" sz="2400" dirty="0">
                <a:solidFill>
                  <a:srgbClr val="000000"/>
                </a:solidFill>
                <a:latin typeface="Comic Sans MS" panose="030F0702030302020204" pitchFamily="66" charset="0"/>
              </a:rPr>
              <a:t>If the Big Shitz are at the top, then these Shitz are at the bottom of the </a:t>
            </a:r>
            <a:r>
              <a:rPr lang="en-US" sz="2400" dirty="0" err="1">
                <a:solidFill>
                  <a:srgbClr val="000000"/>
                </a:solidFill>
                <a:latin typeface="Comic Sans MS" panose="030F0702030302020204" pitchFamily="66" charset="0"/>
              </a:rPr>
              <a:t>Shitzpile</a:t>
            </a:r>
            <a:r>
              <a:rPr lang="en-US" sz="2400" dirty="0">
                <a:solidFill>
                  <a:srgbClr val="000000"/>
                </a:solidFill>
                <a:latin typeface="Comic Sans MS" panose="030F0702030302020204" pitchFamily="66" charset="0"/>
              </a:rPr>
              <a:t>.  The Shitz </a:t>
            </a:r>
            <a:r>
              <a:rPr lang="en-US" sz="2400" dirty="0" err="1">
                <a:solidFill>
                  <a:srgbClr val="000000"/>
                </a:solidFill>
                <a:latin typeface="Comic Sans MS" panose="030F0702030302020204" pitchFamily="66" charset="0"/>
              </a:rPr>
              <a:t>Outta</a:t>
            </a:r>
            <a:r>
              <a:rPr lang="en-US" sz="2400" dirty="0">
                <a:solidFill>
                  <a:srgbClr val="000000"/>
                </a:solidFill>
                <a:latin typeface="Comic Sans MS" panose="030F0702030302020204" pitchFamily="66" charset="0"/>
              </a:rPr>
              <a:t> Luck are the poorest and unluckiest Shitz in </a:t>
            </a:r>
            <a:r>
              <a:rPr lang="en-US" sz="2400" dirty="0" err="1">
                <a:solidFill>
                  <a:srgbClr val="000000"/>
                </a:solidFill>
                <a:latin typeface="Comic Sans MS" panose="030F0702030302020204" pitchFamily="66" charset="0"/>
              </a:rPr>
              <a:t>Shitzville</a:t>
            </a:r>
            <a:r>
              <a:rPr lang="en-US" sz="2400" dirty="0">
                <a:solidFill>
                  <a:srgbClr val="000000"/>
                </a:solidFill>
                <a:latin typeface="Comic Sans MS" panose="030F0702030302020204" pitchFamily="66" charset="0"/>
              </a:rPr>
              <a:t>. They wear cheap clothes and live in low-income apartments, shacks, trailers, or out on the street.  They like to accessorize, but they resort to cheaper items and home-made bling.  They drink </a:t>
            </a:r>
            <a:r>
              <a:rPr lang="en-US" sz="2400" dirty="0" err="1">
                <a:solidFill>
                  <a:srgbClr val="000000"/>
                </a:solidFill>
                <a:latin typeface="Comic Sans MS" panose="030F0702030302020204" pitchFamily="66" charset="0"/>
              </a:rPr>
              <a:t>Shitzy</a:t>
            </a:r>
            <a:r>
              <a:rPr lang="en-US" sz="2400" dirty="0">
                <a:solidFill>
                  <a:srgbClr val="000000"/>
                </a:solidFill>
                <a:latin typeface="Comic Sans MS" panose="030F0702030302020204" pitchFamily="66" charset="0"/>
              </a:rPr>
              <a:t> cola, Shitz Beer, or Wine </a:t>
            </a:r>
            <a:r>
              <a:rPr lang="en-US" sz="2400" dirty="0" err="1">
                <a:solidFill>
                  <a:srgbClr val="000000"/>
                </a:solidFill>
                <a:latin typeface="Comic Sans MS" panose="030F0702030302020204" pitchFamily="66" charset="0"/>
              </a:rPr>
              <a:t>Shitzer</a:t>
            </a:r>
            <a:r>
              <a:rPr lang="en-US" sz="2400" dirty="0">
                <a:solidFill>
                  <a:srgbClr val="000000"/>
                </a:solidFill>
                <a:latin typeface="Comic Sans MS" panose="030F0702030302020204" pitchFamily="66" charset="0"/>
              </a:rPr>
              <a:t>.  They hang out in bars, street corners, trailer parks, and parking lots.  The </a:t>
            </a:r>
            <a:r>
              <a:rPr lang="en-US" sz="2400" dirty="0" err="1">
                <a:solidFill>
                  <a:srgbClr val="000000"/>
                </a:solidFill>
                <a:latin typeface="Comic Sans MS" panose="030F0702030302020204" pitchFamily="66" charset="0"/>
              </a:rPr>
              <a:t>Shitz</a:t>
            </a:r>
            <a:r>
              <a:rPr lang="en-US" sz="2400" dirty="0">
                <a:solidFill>
                  <a:srgbClr val="000000"/>
                </a:solidFill>
                <a:latin typeface="Comic Sans MS" panose="030F0702030302020204" pitchFamily="66" charset="0"/>
              </a:rPr>
              <a:t>-</a:t>
            </a:r>
            <a:r>
              <a:rPr lang="en-US" sz="2400" dirty="0" err="1">
                <a:solidFill>
                  <a:srgbClr val="000000"/>
                </a:solidFill>
                <a:latin typeface="Comic Sans MS" panose="030F0702030302020204" pitchFamily="66" charset="0"/>
              </a:rPr>
              <a:t>Outta</a:t>
            </a:r>
            <a:r>
              <a:rPr lang="en-US" sz="2400" dirty="0">
                <a:solidFill>
                  <a:srgbClr val="000000"/>
                </a:solidFill>
                <a:latin typeface="Comic Sans MS" panose="030F0702030302020204" pitchFamily="66" charset="0"/>
              </a:rPr>
              <a:t>-Luck survive day-by-day, so many of them are sad, angry, or are just fresh out of give-a-shit.</a:t>
            </a:r>
          </a:p>
        </p:txBody>
      </p:sp>
    </p:spTree>
    <p:extLst>
      <p:ext uri="{BB962C8B-B14F-4D97-AF65-F5344CB8AC3E}">
        <p14:creationId xmlns:p14="http://schemas.microsoft.com/office/powerpoint/2010/main" val="3128519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What are the Rarities and Types of Shitz?</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699541" y="1853959"/>
            <a:ext cx="10792918" cy="4237057"/>
          </a:xfrm>
          <a:prstGeom prst="rect">
            <a:avLst/>
          </a:prstGeom>
          <a:noFill/>
        </p:spPr>
        <p:txBody>
          <a:bodyPr wrap="square" rtlCol="0">
            <a:spAutoFit/>
          </a:bodyPr>
          <a:lstStyle/>
          <a:p>
            <a:pPr algn="ctr" rtl="0">
              <a:spcBef>
                <a:spcPts val="0"/>
              </a:spcBef>
              <a:spcAft>
                <a:spcPts val="800"/>
              </a:spcAft>
            </a:pPr>
            <a:r>
              <a:rPr lang="en-US" sz="3200" b="0" i="0" u="none" strike="noStrike" dirty="0">
                <a:solidFill>
                  <a:srgbClr val="000000"/>
                </a:solidFill>
                <a:effectLst/>
                <a:latin typeface="Comic Sans MS" panose="030F0702030302020204" pitchFamily="66" charset="0"/>
              </a:rPr>
              <a:t>Super Rare</a:t>
            </a:r>
          </a:p>
          <a:p>
            <a:pPr algn="just" rtl="0">
              <a:spcBef>
                <a:spcPts val="0"/>
              </a:spcBef>
              <a:spcAft>
                <a:spcPts val="800"/>
              </a:spcAft>
            </a:pPr>
            <a:endParaRPr lang="en-US" sz="2800" dirty="0">
              <a:solidFill>
                <a:srgbClr val="000000"/>
              </a:solidFill>
              <a:latin typeface="Comic Sans MS" panose="030F0702030302020204" pitchFamily="66" charset="0"/>
            </a:endParaRPr>
          </a:p>
          <a:p>
            <a:pPr algn="just" rtl="0">
              <a:spcBef>
                <a:spcPts val="0"/>
              </a:spcBef>
              <a:spcAft>
                <a:spcPts val="800"/>
              </a:spcAft>
            </a:pPr>
            <a:r>
              <a:rPr lang="en-US" sz="2800" dirty="0">
                <a:solidFill>
                  <a:srgbClr val="000000"/>
                </a:solidFill>
                <a:latin typeface="Comic Sans MS" panose="030F0702030302020204" pitchFamily="66" charset="0"/>
              </a:rPr>
              <a:t>Up-</a:t>
            </a:r>
            <a:r>
              <a:rPr lang="en-US" sz="2800" dirty="0" err="1">
                <a:solidFill>
                  <a:srgbClr val="000000"/>
                </a:solidFill>
                <a:latin typeface="Comic Sans MS" panose="030F0702030302020204" pitchFamily="66" charset="0"/>
              </a:rPr>
              <a:t>Shitz</a:t>
            </a:r>
            <a:r>
              <a:rPr lang="en-US" sz="2800" dirty="0">
                <a:solidFill>
                  <a:srgbClr val="000000"/>
                </a:solidFill>
                <a:latin typeface="Comic Sans MS" panose="030F0702030302020204" pitchFamily="66" charset="0"/>
              </a:rPr>
              <a:t>-Creekers: </a:t>
            </a:r>
            <a:r>
              <a:rPr lang="en-US" sz="2400" dirty="0">
                <a:solidFill>
                  <a:srgbClr val="000000"/>
                </a:solidFill>
                <a:latin typeface="Comic Sans MS" panose="030F0702030302020204" pitchFamily="66" charset="0"/>
              </a:rPr>
              <a:t>The Up-</a:t>
            </a:r>
            <a:r>
              <a:rPr lang="en-US" sz="2400" dirty="0" err="1">
                <a:solidFill>
                  <a:srgbClr val="000000"/>
                </a:solidFill>
                <a:latin typeface="Comic Sans MS" panose="030F0702030302020204" pitchFamily="66" charset="0"/>
              </a:rPr>
              <a:t>Shitz</a:t>
            </a:r>
            <a:r>
              <a:rPr lang="en-US" sz="2400" dirty="0">
                <a:solidFill>
                  <a:srgbClr val="000000"/>
                </a:solidFill>
                <a:latin typeface="Comic Sans MS" panose="030F0702030302020204" pitchFamily="66" charset="0"/>
              </a:rPr>
              <a:t>-Creekers live beyond the outskirts of </a:t>
            </a:r>
            <a:r>
              <a:rPr lang="en-US" sz="2400" dirty="0" err="1">
                <a:solidFill>
                  <a:srgbClr val="000000"/>
                </a:solidFill>
                <a:latin typeface="Comic Sans MS" panose="030F0702030302020204" pitchFamily="66" charset="0"/>
              </a:rPr>
              <a:t>Shitzville</a:t>
            </a:r>
            <a:r>
              <a:rPr lang="en-US" sz="2400" dirty="0">
                <a:solidFill>
                  <a:srgbClr val="000000"/>
                </a:solidFill>
                <a:latin typeface="Comic Sans MS" panose="030F0702030302020204" pitchFamily="66" charset="0"/>
              </a:rPr>
              <a:t> and live mostly solitary lives in No-</a:t>
            </a:r>
            <a:r>
              <a:rPr lang="en-US" sz="2400" dirty="0" err="1">
                <a:solidFill>
                  <a:srgbClr val="000000"/>
                </a:solidFill>
                <a:latin typeface="Comic Sans MS" panose="030F0702030302020204" pitchFamily="66" charset="0"/>
              </a:rPr>
              <a:t>Shitz</a:t>
            </a:r>
            <a:r>
              <a:rPr lang="en-US" sz="2400" dirty="0">
                <a:solidFill>
                  <a:srgbClr val="000000"/>
                </a:solidFill>
                <a:latin typeface="Comic Sans MS" panose="030F0702030302020204" pitchFamily="66" charset="0"/>
              </a:rPr>
              <a:t>-Land.  They are preppers and survivors living off the grid.  They dress in comfortable and practical clothes and carry tactical gear, weapons, and tools for survival in the wilderness. They live off the land, so you may see undigested </a:t>
            </a:r>
            <a:r>
              <a:rPr lang="en-US" sz="2400" dirty="0" err="1">
                <a:solidFill>
                  <a:srgbClr val="000000"/>
                </a:solidFill>
                <a:latin typeface="Comic Sans MS" panose="030F0702030302020204" pitchFamily="66" charset="0"/>
              </a:rPr>
              <a:t>Shitzberry</a:t>
            </a:r>
            <a:r>
              <a:rPr lang="en-US" sz="2400" dirty="0">
                <a:solidFill>
                  <a:srgbClr val="000000"/>
                </a:solidFill>
                <a:latin typeface="Comic Sans MS" panose="030F0702030302020204" pitchFamily="66" charset="0"/>
              </a:rPr>
              <a:t> pits in these Shitz.  Most of them grew tired of dealing with the same old Shitz every day. They are happy with the arduous solitary lifestyle they have chosen. </a:t>
            </a:r>
          </a:p>
        </p:txBody>
      </p:sp>
    </p:spTree>
    <p:extLst>
      <p:ext uri="{BB962C8B-B14F-4D97-AF65-F5344CB8AC3E}">
        <p14:creationId xmlns:p14="http://schemas.microsoft.com/office/powerpoint/2010/main" val="3102933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12930-00A6-49C1-B4D5-AD80DD2137AF}"/>
              </a:ext>
            </a:extLst>
          </p:cNvPr>
          <p:cNvSpPr txBox="1"/>
          <p:nvPr/>
        </p:nvSpPr>
        <p:spPr>
          <a:xfrm>
            <a:off x="599607" y="1049311"/>
            <a:ext cx="10792918" cy="646331"/>
          </a:xfrm>
          <a:prstGeom prst="rect">
            <a:avLst/>
          </a:prstGeom>
          <a:noFill/>
        </p:spPr>
        <p:txBody>
          <a:bodyPr wrap="square" rtlCol="0">
            <a:spAutoFit/>
          </a:bodyPr>
          <a:lstStyle/>
          <a:p>
            <a:pPr algn="ctr"/>
            <a:r>
              <a:rPr lang="en-US" sz="3600" b="1" dirty="0">
                <a:solidFill>
                  <a:srgbClr val="000000"/>
                </a:solidFill>
                <a:latin typeface="Comic Sans MS" panose="030F0702030302020204" pitchFamily="66" charset="0"/>
              </a:rPr>
              <a:t>What are the Rarities and Types of Shitz?</a:t>
            </a:r>
            <a:endParaRPr lang="en-US" sz="3600" b="1" dirty="0">
              <a:latin typeface="Comic Sans MS" panose="030F0702030302020204" pitchFamily="66" charset="0"/>
            </a:endParaRPr>
          </a:p>
        </p:txBody>
      </p:sp>
      <p:sp>
        <p:nvSpPr>
          <p:cNvPr id="4" name="TextBox 3">
            <a:extLst>
              <a:ext uri="{FF2B5EF4-FFF2-40B4-BE49-F238E27FC236}">
                <a16:creationId xmlns:a16="http://schemas.microsoft.com/office/drawing/2014/main" id="{444213EC-DB95-46ED-B6E2-FB06DD2A48E5}"/>
              </a:ext>
            </a:extLst>
          </p:cNvPr>
          <p:cNvSpPr txBox="1"/>
          <p:nvPr/>
        </p:nvSpPr>
        <p:spPr>
          <a:xfrm>
            <a:off x="699541" y="1853959"/>
            <a:ext cx="10792918" cy="3867725"/>
          </a:xfrm>
          <a:prstGeom prst="rect">
            <a:avLst/>
          </a:prstGeom>
          <a:noFill/>
        </p:spPr>
        <p:txBody>
          <a:bodyPr wrap="square" rtlCol="0">
            <a:spAutoFit/>
          </a:bodyPr>
          <a:lstStyle/>
          <a:p>
            <a:pPr algn="ctr" rtl="0">
              <a:spcBef>
                <a:spcPts val="0"/>
              </a:spcBef>
              <a:spcAft>
                <a:spcPts val="800"/>
              </a:spcAft>
            </a:pPr>
            <a:r>
              <a:rPr lang="en-US" sz="3200" b="0" i="0" u="none" strike="noStrike" dirty="0">
                <a:solidFill>
                  <a:srgbClr val="000000"/>
                </a:solidFill>
                <a:effectLst/>
                <a:latin typeface="Comic Sans MS" panose="030F0702030302020204" pitchFamily="66" charset="0"/>
              </a:rPr>
              <a:t>Super Rare</a:t>
            </a:r>
          </a:p>
          <a:p>
            <a:pPr algn="just" rtl="0">
              <a:spcBef>
                <a:spcPts val="0"/>
              </a:spcBef>
              <a:spcAft>
                <a:spcPts val="800"/>
              </a:spcAft>
            </a:pPr>
            <a:endParaRPr lang="en-US" sz="2800" dirty="0">
              <a:solidFill>
                <a:srgbClr val="000000"/>
              </a:solidFill>
              <a:latin typeface="Comic Sans MS" panose="030F0702030302020204" pitchFamily="66" charset="0"/>
            </a:endParaRPr>
          </a:p>
          <a:p>
            <a:pPr algn="just" rtl="0">
              <a:spcBef>
                <a:spcPts val="0"/>
              </a:spcBef>
              <a:spcAft>
                <a:spcPts val="800"/>
              </a:spcAft>
            </a:pPr>
            <a:r>
              <a:rPr lang="en-US" sz="2800" dirty="0">
                <a:solidFill>
                  <a:srgbClr val="000000"/>
                </a:solidFill>
                <a:latin typeface="Comic Sans MS" panose="030F0702030302020204" pitchFamily="66" charset="0"/>
              </a:rPr>
              <a:t>Get-off-the-Pot Shitz: </a:t>
            </a:r>
            <a:r>
              <a:rPr lang="en-US" sz="2400" dirty="0">
                <a:solidFill>
                  <a:srgbClr val="000000"/>
                </a:solidFill>
                <a:latin typeface="Comic Sans MS" panose="030F0702030302020204" pitchFamily="66" charset="0"/>
              </a:rPr>
              <a:t>These Shitz are thankfully few in number.  These Shitz are indecisive young Shitz.  They should be acting like adult Shitz but instead continue to act like little Shitz.  Some still live at home with their </a:t>
            </a:r>
            <a:r>
              <a:rPr lang="en-US" sz="2400" dirty="0" err="1">
                <a:solidFill>
                  <a:srgbClr val="000000"/>
                </a:solidFill>
                <a:latin typeface="Comic Sans MS" panose="030F0702030302020204" pitchFamily="66" charset="0"/>
              </a:rPr>
              <a:t>parShitz</a:t>
            </a:r>
            <a:r>
              <a:rPr lang="en-US" sz="2400" dirty="0">
                <a:solidFill>
                  <a:srgbClr val="000000"/>
                </a:solidFill>
                <a:latin typeface="Comic Sans MS" panose="030F0702030302020204" pitchFamily="66" charset="0"/>
              </a:rPr>
              <a:t>.  Others can’t seem to figure out what their purpose </a:t>
            </a:r>
            <a:r>
              <a:rPr lang="en-US" sz="2400" dirty="0" err="1">
                <a:solidFill>
                  <a:srgbClr val="000000"/>
                </a:solidFill>
                <a:latin typeface="Comic Sans MS" panose="030F0702030302020204" pitchFamily="66" charset="0"/>
              </a:rPr>
              <a:t>os</a:t>
            </a:r>
            <a:r>
              <a:rPr lang="en-US" sz="2400" dirty="0">
                <a:solidFill>
                  <a:srgbClr val="000000"/>
                </a:solidFill>
                <a:latin typeface="Comic Sans MS" panose="030F0702030302020204" pitchFamily="66" charset="0"/>
              </a:rPr>
              <a:t> in </a:t>
            </a:r>
            <a:r>
              <a:rPr lang="en-US" sz="2400" dirty="0" err="1">
                <a:solidFill>
                  <a:srgbClr val="000000"/>
                </a:solidFill>
                <a:latin typeface="Comic Sans MS" panose="030F0702030302020204" pitchFamily="66" charset="0"/>
              </a:rPr>
              <a:t>Shitzville</a:t>
            </a:r>
            <a:r>
              <a:rPr lang="en-US" sz="2400" dirty="0">
                <a:solidFill>
                  <a:srgbClr val="000000"/>
                </a:solidFill>
                <a:latin typeface="Comic Sans MS" panose="030F0702030302020204" pitchFamily="66" charset="0"/>
              </a:rPr>
              <a:t>.  They work at odd jobs because they haven’t chosen careers.  Some are still in school, staying in “safe” relationships, but never committing to anything or anyone.</a:t>
            </a:r>
          </a:p>
        </p:txBody>
      </p:sp>
    </p:spTree>
    <p:extLst>
      <p:ext uri="{BB962C8B-B14F-4D97-AF65-F5344CB8AC3E}">
        <p14:creationId xmlns:p14="http://schemas.microsoft.com/office/powerpoint/2010/main" val="2205764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1288</TotalTime>
  <Words>2067</Words>
  <Application>Microsoft Office PowerPoint</Application>
  <PresentationFormat>Widescreen</PresentationFormat>
  <Paragraphs>125</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Barlow Condensed</vt:lpstr>
      <vt:lpstr>Calibri</vt:lpstr>
      <vt:lpstr>Calibri Light</vt:lpstr>
      <vt:lpstr>Comic Sans MS</vt:lpstr>
      <vt:lpstr>Gill Sans Nova Cond Ultra Bold</vt:lpstr>
      <vt:lpstr>Office Theme</vt:lpstr>
      <vt:lpstr>The Shitz</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Shitz</dc:title>
  <dc:creator>Eric Nazziola</dc:creator>
  <cp:lastModifiedBy>Eric Nazziola</cp:lastModifiedBy>
  <cp:revision>1</cp:revision>
  <dcterms:created xsi:type="dcterms:W3CDTF">2022-02-16T21:33:03Z</dcterms:created>
  <dcterms:modified xsi:type="dcterms:W3CDTF">2022-02-17T19:01:51Z</dcterms:modified>
</cp:coreProperties>
</file>